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21"/>
  </p:notesMasterIdLst>
  <p:sldIdLst>
    <p:sldId id="256" r:id="rId2"/>
    <p:sldId id="257" r:id="rId3"/>
    <p:sldId id="258" r:id="rId4"/>
    <p:sldId id="259" r:id="rId5"/>
    <p:sldId id="260" r:id="rId6"/>
    <p:sldId id="261" r:id="rId7"/>
    <p:sldId id="269" r:id="rId8"/>
    <p:sldId id="263" r:id="rId9"/>
    <p:sldId id="270" r:id="rId10"/>
    <p:sldId id="264" r:id="rId11"/>
    <p:sldId id="271" r:id="rId12"/>
    <p:sldId id="265" r:id="rId13"/>
    <p:sldId id="272" r:id="rId14"/>
    <p:sldId id="266" r:id="rId15"/>
    <p:sldId id="267" r:id="rId16"/>
    <p:sldId id="274" r:id="rId17"/>
    <p:sldId id="275" r:id="rId18"/>
    <p:sldId id="277" r:id="rId19"/>
    <p:sldId id="276"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E5BFAD1-AAF1-4295-8C6D-98DE2035F0DD}">
          <p14:sldIdLst>
            <p14:sldId id="256"/>
            <p14:sldId id="257"/>
          </p14:sldIdLst>
        </p14:section>
        <p14:section name="Algorithms" id="{6434B239-D5FB-4526-8AD2-C12DBA40D6F6}">
          <p14:sldIdLst>
            <p14:sldId id="258"/>
            <p14:sldId id="259"/>
            <p14:sldId id="260"/>
            <p14:sldId id="261"/>
            <p14:sldId id="269"/>
            <p14:sldId id="263"/>
            <p14:sldId id="270"/>
            <p14:sldId id="264"/>
            <p14:sldId id="271"/>
            <p14:sldId id="265"/>
            <p14:sldId id="272"/>
          </p14:sldIdLst>
        </p14:section>
        <p14:section name="Book-keeper" id="{0DF6E60D-7539-41EB-B569-E82E8F01DD25}">
          <p14:sldIdLst>
            <p14:sldId id="266"/>
          </p14:sldIdLst>
        </p14:section>
        <p14:section name="Elden Ring 2D" id="{2877D46B-1C10-4260-8B3D-C4E180175F96}">
          <p14:sldIdLst>
            <p14:sldId id="267"/>
            <p14:sldId id="274"/>
            <p14:sldId id="275"/>
            <p14:sldId id="277"/>
            <p14:sldId id="276"/>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E8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59F20A-F1B7-4BB0-A651-CACEFADE1B26}" v="104" dt="2023-06-02T13:17:57.3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2" d="100"/>
          <a:sy n="102" d="100"/>
        </p:scale>
        <p:origin x="96"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in Amiri" userId="093b6f5b5179df85" providerId="LiveId" clId="{B459F20A-F1B7-4BB0-A651-CACEFADE1B26}"/>
    <pc:docChg chg="undo redo custSel addSld delSld modSld sldOrd addMainMaster delMainMaster addSection modSection">
      <pc:chgData name="Matin Amiri" userId="093b6f5b5179df85" providerId="LiveId" clId="{B459F20A-F1B7-4BB0-A651-CACEFADE1B26}" dt="2023-06-02T14:11:49.970" v="11086" actId="20577"/>
      <pc:docMkLst>
        <pc:docMk/>
      </pc:docMkLst>
      <pc:sldChg chg="addSp delSp modSp new mod setBg modClrScheme addAnim delAnim modAnim setClrOvrMap delDesignElem chgLayout">
        <pc:chgData name="Matin Amiri" userId="093b6f5b5179df85" providerId="LiveId" clId="{B459F20A-F1B7-4BB0-A651-CACEFADE1B26}" dt="2023-06-01T13:29:19.861" v="4937"/>
        <pc:sldMkLst>
          <pc:docMk/>
          <pc:sldMk cId="1954500817" sldId="256"/>
        </pc:sldMkLst>
        <pc:spChg chg="mod ord">
          <ac:chgData name="Matin Amiri" userId="093b6f5b5179df85" providerId="LiveId" clId="{B459F20A-F1B7-4BB0-A651-CACEFADE1B26}" dt="2023-05-31T08:31:01.296" v="237" actId="166"/>
          <ac:spMkLst>
            <pc:docMk/>
            <pc:sldMk cId="1954500817" sldId="256"/>
            <ac:spMk id="2" creationId="{EBE769AB-E47E-16B7-6388-934A30EF467B}"/>
          </ac:spMkLst>
        </pc:spChg>
        <pc:spChg chg="mod ord">
          <ac:chgData name="Matin Amiri" userId="093b6f5b5179df85" providerId="LiveId" clId="{B459F20A-F1B7-4BB0-A651-CACEFADE1B26}" dt="2023-05-31T08:31:01.296" v="237" actId="166"/>
          <ac:spMkLst>
            <pc:docMk/>
            <pc:sldMk cId="1954500817" sldId="256"/>
            <ac:spMk id="3" creationId="{BDCBA230-C7D3-D623-A4A7-C8C046D4C44C}"/>
          </ac:spMkLst>
        </pc:spChg>
        <pc:spChg chg="add del mod ord">
          <ac:chgData name="Matin Amiri" userId="093b6f5b5179df85" providerId="LiveId" clId="{B459F20A-F1B7-4BB0-A651-CACEFADE1B26}" dt="2023-05-31T08:31:03.436" v="245" actId="11529"/>
          <ac:spMkLst>
            <pc:docMk/>
            <pc:sldMk cId="1954500817" sldId="256"/>
            <ac:spMk id="7" creationId="{841337C8-08A7-A761-0097-4A6B7D7D5CDD}"/>
          </ac:spMkLst>
        </pc:spChg>
        <pc:spChg chg="add del">
          <ac:chgData name="Matin Amiri" userId="093b6f5b5179df85" providerId="LiveId" clId="{B459F20A-F1B7-4BB0-A651-CACEFADE1B26}" dt="2023-05-31T08:31:05.049" v="248" actId="26606"/>
          <ac:spMkLst>
            <pc:docMk/>
            <pc:sldMk cId="1954500817" sldId="256"/>
            <ac:spMk id="8" creationId="{DF0CAD46-2E46-44EB-A063-C05881768CE6}"/>
          </ac:spMkLst>
        </pc:spChg>
        <pc:spChg chg="add del">
          <ac:chgData name="Matin Amiri" userId="093b6f5b5179df85" providerId="LiveId" clId="{B459F20A-F1B7-4BB0-A651-CACEFADE1B26}" dt="2023-05-31T08:24:58.829" v="34" actId="26606"/>
          <ac:spMkLst>
            <pc:docMk/>
            <pc:sldMk cId="1954500817" sldId="256"/>
            <ac:spMk id="9" creationId="{44CA2EAD-E7C7-4F64-924A-52D34FD759C7}"/>
          </ac:spMkLst>
        </pc:spChg>
        <pc:spChg chg="add del">
          <ac:chgData name="Matin Amiri" userId="093b6f5b5179df85" providerId="LiveId" clId="{B459F20A-F1B7-4BB0-A651-CACEFADE1B26}" dt="2023-05-31T08:31:05.049" v="248" actId="26606"/>
          <ac:spMkLst>
            <pc:docMk/>
            <pc:sldMk cId="1954500817" sldId="256"/>
            <ac:spMk id="10" creationId="{DE8A7E9B-3161-4AE7-B85C-EE3D7786D549}"/>
          </ac:spMkLst>
        </pc:spChg>
        <pc:spChg chg="add del">
          <ac:chgData name="Matin Amiri" userId="093b6f5b5179df85" providerId="LiveId" clId="{B459F20A-F1B7-4BB0-A651-CACEFADE1B26}" dt="2023-05-31T08:25:11.240" v="38" actId="26606"/>
          <ac:spMkLst>
            <pc:docMk/>
            <pc:sldMk cId="1954500817" sldId="256"/>
            <ac:spMk id="13" creationId="{B40A8CA7-7D5A-43B0-A1A0-B558ECA9EED1}"/>
          </ac:spMkLst>
        </pc:spChg>
        <pc:spChg chg="add del">
          <ac:chgData name="Matin Amiri" userId="093b6f5b5179df85" providerId="LiveId" clId="{B459F20A-F1B7-4BB0-A651-CACEFADE1B26}" dt="2023-05-31T08:25:11.240" v="38" actId="26606"/>
          <ac:spMkLst>
            <pc:docMk/>
            <pc:sldMk cId="1954500817" sldId="256"/>
            <ac:spMk id="14" creationId="{0AF4F2BA-3C03-4E2C-8ABC-0949B61B3C5E}"/>
          </ac:spMkLst>
        </pc:spChg>
        <pc:spChg chg="add del">
          <ac:chgData name="Matin Amiri" userId="093b6f5b5179df85" providerId="LiveId" clId="{B459F20A-F1B7-4BB0-A651-CACEFADE1B26}" dt="2023-05-31T08:25:15.623" v="40" actId="26606"/>
          <ac:spMkLst>
            <pc:docMk/>
            <pc:sldMk cId="1954500817" sldId="256"/>
            <ac:spMk id="20" creationId="{A38827F1-3359-44F6-9009-43AE2B17FEAD}"/>
          </ac:spMkLst>
        </pc:spChg>
        <pc:spChg chg="add del">
          <ac:chgData name="Matin Amiri" userId="093b6f5b5179df85" providerId="LiveId" clId="{B459F20A-F1B7-4BB0-A651-CACEFADE1B26}" dt="2023-05-31T08:25:15.623" v="40" actId="26606"/>
          <ac:spMkLst>
            <pc:docMk/>
            <pc:sldMk cId="1954500817" sldId="256"/>
            <ac:spMk id="21" creationId="{17AFAD67-5350-4773-886F-D6DD7E66DB04}"/>
          </ac:spMkLst>
        </pc:spChg>
        <pc:spChg chg="add del">
          <ac:chgData name="Matin Amiri" userId="093b6f5b5179df85" providerId="LiveId" clId="{B459F20A-F1B7-4BB0-A651-CACEFADE1B26}" dt="2023-05-31T08:25:21.788" v="42" actId="26606"/>
          <ac:spMkLst>
            <pc:docMk/>
            <pc:sldMk cId="1954500817" sldId="256"/>
            <ac:spMk id="28" creationId="{DF0CAD46-2E46-44EB-A063-C05881768CE6}"/>
          </ac:spMkLst>
        </pc:spChg>
        <pc:spChg chg="add del">
          <ac:chgData name="Matin Amiri" userId="093b6f5b5179df85" providerId="LiveId" clId="{B459F20A-F1B7-4BB0-A651-CACEFADE1B26}" dt="2023-05-31T08:25:21.788" v="42" actId="26606"/>
          <ac:spMkLst>
            <pc:docMk/>
            <pc:sldMk cId="1954500817" sldId="256"/>
            <ac:spMk id="30" creationId="{DE8A7E9B-3161-4AE7-B85C-EE3D7786D549}"/>
          </ac:spMkLst>
        </pc:spChg>
        <pc:spChg chg="add del">
          <ac:chgData name="Matin Amiri" userId="093b6f5b5179df85" providerId="LiveId" clId="{B459F20A-F1B7-4BB0-A651-CACEFADE1B26}" dt="2023-05-31T08:25:23.971" v="44" actId="26606"/>
          <ac:spMkLst>
            <pc:docMk/>
            <pc:sldMk cId="1954500817" sldId="256"/>
            <ac:spMk id="36" creationId="{0760E4C7-47B8-4356-ABCA-CC9C79E2D2B6}"/>
          </ac:spMkLst>
        </pc:spChg>
        <pc:spChg chg="add del">
          <ac:chgData name="Matin Amiri" userId="093b6f5b5179df85" providerId="LiveId" clId="{B459F20A-F1B7-4BB0-A651-CACEFADE1B26}" dt="2023-05-31T08:25:23.971" v="44" actId="26606"/>
          <ac:spMkLst>
            <pc:docMk/>
            <pc:sldMk cId="1954500817" sldId="256"/>
            <ac:spMk id="38" creationId="{3898FA35-B55D-44B7-9A7D-57C57A4A6435}"/>
          </ac:spMkLst>
        </pc:spChg>
        <pc:spChg chg="add del">
          <ac:chgData name="Matin Amiri" userId="093b6f5b5179df85" providerId="LiveId" clId="{B459F20A-F1B7-4BB0-A651-CACEFADE1B26}" dt="2023-05-31T08:25:26.550" v="46" actId="26606"/>
          <ac:spMkLst>
            <pc:docMk/>
            <pc:sldMk cId="1954500817" sldId="256"/>
            <ac:spMk id="41" creationId="{DF0CAD46-2E46-44EB-A063-C05881768CE6}"/>
          </ac:spMkLst>
        </pc:spChg>
        <pc:spChg chg="add del">
          <ac:chgData name="Matin Amiri" userId="093b6f5b5179df85" providerId="LiveId" clId="{B459F20A-F1B7-4BB0-A651-CACEFADE1B26}" dt="2023-05-31T08:25:26.550" v="46" actId="26606"/>
          <ac:spMkLst>
            <pc:docMk/>
            <pc:sldMk cId="1954500817" sldId="256"/>
            <ac:spMk id="43" creationId="{DE8A7E9B-3161-4AE7-B85C-EE3D7786D549}"/>
          </ac:spMkLst>
        </pc:spChg>
        <pc:spChg chg="add del">
          <ac:chgData name="Matin Amiri" userId="093b6f5b5179df85" providerId="LiveId" clId="{B459F20A-F1B7-4BB0-A651-CACEFADE1B26}" dt="2023-05-31T08:25:28.215" v="48" actId="26606"/>
          <ac:spMkLst>
            <pc:docMk/>
            <pc:sldMk cId="1954500817" sldId="256"/>
            <ac:spMk id="49" creationId="{0760E4C7-47B8-4356-ABCA-CC9C79E2D2B6}"/>
          </ac:spMkLst>
        </pc:spChg>
        <pc:spChg chg="add del">
          <ac:chgData name="Matin Amiri" userId="093b6f5b5179df85" providerId="LiveId" clId="{B459F20A-F1B7-4BB0-A651-CACEFADE1B26}" dt="2023-05-31T08:25:28.215" v="48" actId="26606"/>
          <ac:spMkLst>
            <pc:docMk/>
            <pc:sldMk cId="1954500817" sldId="256"/>
            <ac:spMk id="51" creationId="{3898FA35-B55D-44B7-9A7D-57C57A4A6435}"/>
          </ac:spMkLst>
        </pc:spChg>
        <pc:spChg chg="add del">
          <ac:chgData name="Matin Amiri" userId="093b6f5b5179df85" providerId="LiveId" clId="{B459F20A-F1B7-4BB0-A651-CACEFADE1B26}" dt="2023-05-31T08:27:22.216" v="61" actId="26606"/>
          <ac:spMkLst>
            <pc:docMk/>
            <pc:sldMk cId="1954500817" sldId="256"/>
            <ac:spMk id="54" creationId="{DF0CAD46-2E46-44EB-A063-C05881768CE6}"/>
          </ac:spMkLst>
        </pc:spChg>
        <pc:spChg chg="add del">
          <ac:chgData name="Matin Amiri" userId="093b6f5b5179df85" providerId="LiveId" clId="{B459F20A-F1B7-4BB0-A651-CACEFADE1B26}" dt="2023-05-31T08:27:22.216" v="61" actId="26606"/>
          <ac:spMkLst>
            <pc:docMk/>
            <pc:sldMk cId="1954500817" sldId="256"/>
            <ac:spMk id="56" creationId="{DE8A7E9B-3161-4AE7-B85C-EE3D7786D549}"/>
          </ac:spMkLst>
        </pc:spChg>
        <pc:spChg chg="add del">
          <ac:chgData name="Matin Amiri" userId="093b6f5b5179df85" providerId="LiveId" clId="{B459F20A-F1B7-4BB0-A651-CACEFADE1B26}" dt="2023-05-31T08:27:44.261" v="66"/>
          <ac:spMkLst>
            <pc:docMk/>
            <pc:sldMk cId="1954500817" sldId="256"/>
            <ac:spMk id="65" creationId="{DF0CAD46-2E46-44EB-A063-C05881768CE6}"/>
          </ac:spMkLst>
        </pc:spChg>
        <pc:spChg chg="add del">
          <ac:chgData name="Matin Amiri" userId="093b6f5b5179df85" providerId="LiveId" clId="{B459F20A-F1B7-4BB0-A651-CACEFADE1B26}" dt="2023-05-31T08:27:44.261" v="66"/>
          <ac:spMkLst>
            <pc:docMk/>
            <pc:sldMk cId="1954500817" sldId="256"/>
            <ac:spMk id="67" creationId="{DE8A7E9B-3161-4AE7-B85C-EE3D7786D549}"/>
          </ac:spMkLst>
        </pc:spChg>
        <pc:grpChg chg="add del">
          <ac:chgData name="Matin Amiri" userId="093b6f5b5179df85" providerId="LiveId" clId="{B459F20A-F1B7-4BB0-A651-CACEFADE1B26}" dt="2023-05-31T08:31:05.049" v="248" actId="26606"/>
          <ac:grpSpMkLst>
            <pc:docMk/>
            <pc:sldMk cId="1954500817" sldId="256"/>
            <ac:grpSpMk id="12" creationId="{C3E45FAB-3768-4529-B0E8-A0E9BE5E382B}"/>
          </ac:grpSpMkLst>
        </pc:grpChg>
        <pc:grpChg chg="add del">
          <ac:chgData name="Matin Amiri" userId="093b6f5b5179df85" providerId="LiveId" clId="{B459F20A-F1B7-4BB0-A651-CACEFADE1B26}" dt="2023-05-31T08:25:15.623" v="40" actId="26606"/>
          <ac:grpSpMkLst>
            <pc:docMk/>
            <pc:sldMk cId="1954500817" sldId="256"/>
            <ac:grpSpMk id="23" creationId="{3914D2BD-3C47-433D-81FE-DC6C39595F0E}"/>
          </ac:grpSpMkLst>
        </pc:grpChg>
        <pc:grpChg chg="add del">
          <ac:chgData name="Matin Amiri" userId="093b6f5b5179df85" providerId="LiveId" clId="{B459F20A-F1B7-4BB0-A651-CACEFADE1B26}" dt="2023-05-31T08:25:21.788" v="42" actId="26606"/>
          <ac:grpSpMkLst>
            <pc:docMk/>
            <pc:sldMk cId="1954500817" sldId="256"/>
            <ac:grpSpMk id="31" creationId="{C3E45FAB-3768-4529-B0E8-A0E9BE5E382B}"/>
          </ac:grpSpMkLst>
        </pc:grpChg>
        <pc:grpChg chg="add del">
          <ac:chgData name="Matin Amiri" userId="093b6f5b5179df85" providerId="LiveId" clId="{B459F20A-F1B7-4BB0-A651-CACEFADE1B26}" dt="2023-05-31T08:25:26.550" v="46" actId="26606"/>
          <ac:grpSpMkLst>
            <pc:docMk/>
            <pc:sldMk cId="1954500817" sldId="256"/>
            <ac:grpSpMk id="44" creationId="{C3E45FAB-3768-4529-B0E8-A0E9BE5E382B}"/>
          </ac:grpSpMkLst>
        </pc:grpChg>
        <pc:grpChg chg="add del">
          <ac:chgData name="Matin Amiri" userId="093b6f5b5179df85" providerId="LiveId" clId="{B459F20A-F1B7-4BB0-A651-CACEFADE1B26}" dt="2023-05-31T08:27:22.216" v="61" actId="26606"/>
          <ac:grpSpMkLst>
            <pc:docMk/>
            <pc:sldMk cId="1954500817" sldId="256"/>
            <ac:grpSpMk id="57" creationId="{C3E45FAB-3768-4529-B0E8-A0E9BE5E382B}"/>
          </ac:grpSpMkLst>
        </pc:grpChg>
        <pc:grpChg chg="add del">
          <ac:chgData name="Matin Amiri" userId="093b6f5b5179df85" providerId="LiveId" clId="{B459F20A-F1B7-4BB0-A651-CACEFADE1B26}" dt="2023-05-31T08:27:44.261" v="66"/>
          <ac:grpSpMkLst>
            <pc:docMk/>
            <pc:sldMk cId="1954500817" sldId="256"/>
            <ac:grpSpMk id="69" creationId="{C3E45FAB-3768-4529-B0E8-A0E9BE5E382B}"/>
          </ac:grpSpMkLst>
        </pc:grpChg>
        <pc:picChg chg="add del">
          <ac:chgData name="Matin Amiri" userId="093b6f5b5179df85" providerId="LiveId" clId="{B459F20A-F1B7-4BB0-A651-CACEFADE1B26}" dt="2023-05-31T08:24:58.829" v="34" actId="26606"/>
          <ac:picMkLst>
            <pc:docMk/>
            <pc:sldMk cId="1954500817" sldId="256"/>
            <ac:picMk id="4" creationId="{3ED9EA28-E441-2DBB-7DD4-4BCFC1307E16}"/>
          </ac:picMkLst>
        </pc:picChg>
        <pc:picChg chg="add mod ord">
          <ac:chgData name="Matin Amiri" userId="093b6f5b5179df85" providerId="LiveId" clId="{B459F20A-F1B7-4BB0-A651-CACEFADE1B26}" dt="2023-05-31T12:28:05.723" v="1428" actId="14100"/>
          <ac:picMkLst>
            <pc:docMk/>
            <pc:sldMk cId="1954500817" sldId="256"/>
            <ac:picMk id="6" creationId="{0869DBFA-EA18-B871-85A9-45FAC1A0FFE9}"/>
          </ac:picMkLst>
        </pc:picChg>
        <pc:picChg chg="add del">
          <ac:chgData name="Matin Amiri" userId="093b6f5b5179df85" providerId="LiveId" clId="{B459F20A-F1B7-4BB0-A651-CACEFADE1B26}" dt="2023-05-31T08:25:11.240" v="38" actId="26606"/>
          <ac:picMkLst>
            <pc:docMk/>
            <pc:sldMk cId="1954500817" sldId="256"/>
            <ac:picMk id="15" creationId="{6292FBEC-2A99-F9A0-C666-0EC81DB058A2}"/>
          </ac:picMkLst>
        </pc:picChg>
        <pc:picChg chg="add del">
          <ac:chgData name="Matin Amiri" userId="093b6f5b5179df85" providerId="LiveId" clId="{B459F20A-F1B7-4BB0-A651-CACEFADE1B26}" dt="2023-05-31T08:25:15.623" v="40" actId="26606"/>
          <ac:picMkLst>
            <pc:docMk/>
            <pc:sldMk cId="1954500817" sldId="256"/>
            <ac:picMk id="22" creationId="{03718613-A8C1-4168-3CD4-98E25641B8CA}"/>
          </ac:picMkLst>
        </pc:picChg>
        <pc:picChg chg="add del">
          <ac:chgData name="Matin Amiri" userId="093b6f5b5179df85" providerId="LiveId" clId="{B459F20A-F1B7-4BB0-A651-CACEFADE1B26}" dt="2023-05-31T08:25:21.788" v="42" actId="26606"/>
          <ac:picMkLst>
            <pc:docMk/>
            <pc:sldMk cId="1954500817" sldId="256"/>
            <ac:picMk id="29" creationId="{410AF0A5-215D-E492-8A37-AEADC5601154}"/>
          </ac:picMkLst>
        </pc:picChg>
        <pc:picChg chg="add del">
          <ac:chgData name="Matin Amiri" userId="093b6f5b5179df85" providerId="LiveId" clId="{B459F20A-F1B7-4BB0-A651-CACEFADE1B26}" dt="2023-05-31T08:25:23.971" v="44" actId="26606"/>
          <ac:picMkLst>
            <pc:docMk/>
            <pc:sldMk cId="1954500817" sldId="256"/>
            <ac:picMk id="37" creationId="{6EB7E5D5-0EB1-F02E-2566-4AD3A12A1C49}"/>
          </ac:picMkLst>
        </pc:picChg>
        <pc:picChg chg="add del">
          <ac:chgData name="Matin Amiri" userId="093b6f5b5179df85" providerId="LiveId" clId="{B459F20A-F1B7-4BB0-A651-CACEFADE1B26}" dt="2023-05-31T08:25:26.550" v="46" actId="26606"/>
          <ac:picMkLst>
            <pc:docMk/>
            <pc:sldMk cId="1954500817" sldId="256"/>
            <ac:picMk id="42" creationId="{410AF0A5-215D-E492-8A37-AEADC5601154}"/>
          </ac:picMkLst>
        </pc:picChg>
        <pc:picChg chg="add del">
          <ac:chgData name="Matin Amiri" userId="093b6f5b5179df85" providerId="LiveId" clId="{B459F20A-F1B7-4BB0-A651-CACEFADE1B26}" dt="2023-05-31T08:25:28.215" v="48" actId="26606"/>
          <ac:picMkLst>
            <pc:docMk/>
            <pc:sldMk cId="1954500817" sldId="256"/>
            <ac:picMk id="50" creationId="{6EB7E5D5-0EB1-F02E-2566-4AD3A12A1C49}"/>
          </ac:picMkLst>
        </pc:picChg>
        <pc:picChg chg="add del mod">
          <ac:chgData name="Matin Amiri" userId="093b6f5b5179df85" providerId="LiveId" clId="{B459F20A-F1B7-4BB0-A651-CACEFADE1B26}" dt="2023-05-31T08:26:15.784" v="58" actId="478"/>
          <ac:picMkLst>
            <pc:docMk/>
            <pc:sldMk cId="1954500817" sldId="256"/>
            <ac:picMk id="55" creationId="{410AF0A5-215D-E492-8A37-AEADC5601154}"/>
          </ac:picMkLst>
        </pc:picChg>
        <pc:cxnChg chg="add del">
          <ac:chgData name="Matin Amiri" userId="093b6f5b5179df85" providerId="LiveId" clId="{B459F20A-F1B7-4BB0-A651-CACEFADE1B26}" dt="2023-05-31T08:24:58.829" v="34" actId="26606"/>
          <ac:cxnSpMkLst>
            <pc:docMk/>
            <pc:sldMk cId="1954500817" sldId="256"/>
            <ac:cxnSpMk id="11" creationId="{9E7C23BC-DAA6-40E1-8166-B8C4439D1430}"/>
          </ac:cxnSpMkLst>
        </pc:cxnChg>
        <pc:cxnChg chg="add del">
          <ac:chgData name="Matin Amiri" userId="093b6f5b5179df85" providerId="LiveId" clId="{B459F20A-F1B7-4BB0-A651-CACEFADE1B26}" dt="2023-05-31T08:25:11.240" v="38" actId="26606"/>
          <ac:cxnSpMkLst>
            <pc:docMk/>
            <pc:sldMk cId="1954500817" sldId="256"/>
            <ac:cxnSpMk id="16" creationId="{A07787ED-5EDC-4C54-AD87-55B60D0FE397}"/>
          </ac:cxnSpMkLst>
        </pc:cxnChg>
        <pc:cxnChg chg="add del">
          <ac:chgData name="Matin Amiri" userId="093b6f5b5179df85" providerId="LiveId" clId="{B459F20A-F1B7-4BB0-A651-CACEFADE1B26}" dt="2023-05-31T08:25:23.971" v="44" actId="26606"/>
          <ac:cxnSpMkLst>
            <pc:docMk/>
            <pc:sldMk cId="1954500817" sldId="256"/>
            <ac:cxnSpMk id="39" creationId="{414C5C93-B9E9-4392-ADCF-ABF21209DD56}"/>
          </ac:cxnSpMkLst>
        </pc:cxnChg>
        <pc:cxnChg chg="add del">
          <ac:chgData name="Matin Amiri" userId="093b6f5b5179df85" providerId="LiveId" clId="{B459F20A-F1B7-4BB0-A651-CACEFADE1B26}" dt="2023-05-31T08:25:28.215" v="48" actId="26606"/>
          <ac:cxnSpMkLst>
            <pc:docMk/>
            <pc:sldMk cId="1954500817" sldId="256"/>
            <ac:cxnSpMk id="52" creationId="{414C5C93-B9E9-4392-ADCF-ABF21209DD56}"/>
          </ac:cxnSpMkLst>
        </pc:cxnChg>
      </pc:sldChg>
      <pc:sldChg chg="addSp modSp new mod">
        <pc:chgData name="Matin Amiri" userId="093b6f5b5179df85" providerId="LiveId" clId="{B459F20A-F1B7-4BB0-A651-CACEFADE1B26}" dt="2023-06-02T14:11:45.745" v="11085" actId="20577"/>
        <pc:sldMkLst>
          <pc:docMk/>
          <pc:sldMk cId="915900987" sldId="257"/>
        </pc:sldMkLst>
        <pc:spChg chg="mod">
          <ac:chgData name="Matin Amiri" userId="093b6f5b5179df85" providerId="LiveId" clId="{B459F20A-F1B7-4BB0-A651-CACEFADE1B26}" dt="2023-05-31T08:42:35.724" v="788" actId="113"/>
          <ac:spMkLst>
            <pc:docMk/>
            <pc:sldMk cId="915900987" sldId="257"/>
            <ac:spMk id="2" creationId="{73EFD6D8-1A2A-81FB-6B58-7C4381B662B7}"/>
          </ac:spMkLst>
        </pc:spChg>
        <pc:spChg chg="mod">
          <ac:chgData name="Matin Amiri" userId="093b6f5b5179df85" providerId="LiveId" clId="{B459F20A-F1B7-4BB0-A651-CACEFADE1B26}" dt="2023-06-02T14:11:45.745" v="11085" actId="20577"/>
          <ac:spMkLst>
            <pc:docMk/>
            <pc:sldMk cId="915900987" sldId="257"/>
            <ac:spMk id="3" creationId="{6851EC46-5D88-C6CC-C2AC-44D0458DEE0D}"/>
          </ac:spMkLst>
        </pc:spChg>
        <pc:spChg chg="add mod">
          <ac:chgData name="Matin Amiri" userId="093b6f5b5179df85" providerId="LiveId" clId="{B459F20A-F1B7-4BB0-A651-CACEFADE1B26}" dt="2023-06-01T13:26:54.347" v="4885" actId="20577"/>
          <ac:spMkLst>
            <pc:docMk/>
            <pc:sldMk cId="915900987" sldId="257"/>
            <ac:spMk id="4" creationId="{DAC4CDE4-F539-330E-CF26-8F06B4411472}"/>
          </ac:spMkLst>
        </pc:spChg>
        <pc:spChg chg="add mod">
          <ac:chgData name="Matin Amiri" userId="093b6f5b5179df85" providerId="LiveId" clId="{B459F20A-F1B7-4BB0-A651-CACEFADE1B26}" dt="2023-06-02T13:18:46.581" v="9442" actId="20577"/>
          <ac:spMkLst>
            <pc:docMk/>
            <pc:sldMk cId="915900987" sldId="257"/>
            <ac:spMk id="5" creationId="{E6DABA96-1617-7388-B10F-FEC5AB9055F2}"/>
          </ac:spMkLst>
        </pc:spChg>
      </pc:sldChg>
      <pc:sldChg chg="addSp delSp modSp new mod setBg">
        <pc:chgData name="Matin Amiri" userId="093b6f5b5179df85" providerId="LiveId" clId="{B459F20A-F1B7-4BB0-A651-CACEFADE1B26}" dt="2023-05-31T08:43:36.026" v="812" actId="26606"/>
        <pc:sldMkLst>
          <pc:docMk/>
          <pc:sldMk cId="1900802922" sldId="258"/>
        </pc:sldMkLst>
        <pc:spChg chg="mod">
          <ac:chgData name="Matin Amiri" userId="093b6f5b5179df85" providerId="LiveId" clId="{B459F20A-F1B7-4BB0-A651-CACEFADE1B26}" dt="2023-05-31T08:43:36.026" v="812" actId="26606"/>
          <ac:spMkLst>
            <pc:docMk/>
            <pc:sldMk cId="1900802922" sldId="258"/>
            <ac:spMk id="2" creationId="{4BAFAF2C-1BB9-34FC-57C4-60FD3463BCA6}"/>
          </ac:spMkLst>
        </pc:spChg>
        <pc:spChg chg="del">
          <ac:chgData name="Matin Amiri" userId="093b6f5b5179df85" providerId="LiveId" clId="{B459F20A-F1B7-4BB0-A651-CACEFADE1B26}" dt="2023-05-31T08:43:16.755" v="795" actId="478"/>
          <ac:spMkLst>
            <pc:docMk/>
            <pc:sldMk cId="1900802922" sldId="258"/>
            <ac:spMk id="3" creationId="{AC4D7977-010B-9D4A-E4AD-824271AEF72F}"/>
          </ac:spMkLst>
        </pc:spChg>
        <pc:spChg chg="add">
          <ac:chgData name="Matin Amiri" userId="093b6f5b5179df85" providerId="LiveId" clId="{B459F20A-F1B7-4BB0-A651-CACEFADE1B26}" dt="2023-05-31T08:43:36.026" v="812" actId="26606"/>
          <ac:spMkLst>
            <pc:docMk/>
            <pc:sldMk cId="1900802922" sldId="258"/>
            <ac:spMk id="7" creationId="{9D3B3C7E-BC2D-4436-8B03-AC421FA66787}"/>
          </ac:spMkLst>
        </pc:spChg>
        <pc:spChg chg="add">
          <ac:chgData name="Matin Amiri" userId="093b6f5b5179df85" providerId="LiveId" clId="{B459F20A-F1B7-4BB0-A651-CACEFADE1B26}" dt="2023-05-31T08:43:36.026" v="812" actId="26606"/>
          <ac:spMkLst>
            <pc:docMk/>
            <pc:sldMk cId="1900802922" sldId="258"/>
            <ac:spMk id="14" creationId="{4905C695-F54E-4EF8-8AEF-811D460E7AFE}"/>
          </ac:spMkLst>
        </pc:spChg>
        <pc:spChg chg="add">
          <ac:chgData name="Matin Amiri" userId="093b6f5b5179df85" providerId="LiveId" clId="{B459F20A-F1B7-4BB0-A651-CACEFADE1B26}" dt="2023-05-31T08:43:36.026" v="812" actId="26606"/>
          <ac:spMkLst>
            <pc:docMk/>
            <pc:sldMk cId="1900802922" sldId="258"/>
            <ac:spMk id="16" creationId="{485CD2A3-2099-476E-9A85-55DC735FA2B7}"/>
          </ac:spMkLst>
        </pc:spChg>
        <pc:grpChg chg="add">
          <ac:chgData name="Matin Amiri" userId="093b6f5b5179df85" providerId="LiveId" clId="{B459F20A-F1B7-4BB0-A651-CACEFADE1B26}" dt="2023-05-31T08:43:36.026" v="812" actId="26606"/>
          <ac:grpSpMkLst>
            <pc:docMk/>
            <pc:sldMk cId="1900802922" sldId="258"/>
            <ac:grpSpMk id="9" creationId="{79B5D0C1-066E-4C02-A6B8-59FAE4A19724}"/>
          </ac:grpSpMkLst>
        </pc:grpChg>
        <pc:grpChg chg="add">
          <ac:chgData name="Matin Amiri" userId="093b6f5b5179df85" providerId="LiveId" clId="{B459F20A-F1B7-4BB0-A651-CACEFADE1B26}" dt="2023-05-31T08:43:36.026" v="812" actId="26606"/>
          <ac:grpSpMkLst>
            <pc:docMk/>
            <pc:sldMk cId="1900802922" sldId="258"/>
            <ac:grpSpMk id="18" creationId="{E92979E8-2E86-433E-A7E4-5F102E45A8EE}"/>
          </ac:grpSpMkLst>
        </pc:grpChg>
      </pc:sldChg>
      <pc:sldChg chg="addSp delSp modSp new del mod setBg">
        <pc:chgData name="Matin Amiri" userId="093b6f5b5179df85" providerId="LiveId" clId="{B459F20A-F1B7-4BB0-A651-CACEFADE1B26}" dt="2023-05-31T08:41:54.162" v="782" actId="47"/>
        <pc:sldMkLst>
          <pc:docMk/>
          <pc:sldMk cId="2264992312" sldId="258"/>
        </pc:sldMkLst>
        <pc:spChg chg="mod">
          <ac:chgData name="Matin Amiri" userId="093b6f5b5179df85" providerId="LiveId" clId="{B459F20A-F1B7-4BB0-A651-CACEFADE1B26}" dt="2023-05-31T08:41:45.542" v="780" actId="26606"/>
          <ac:spMkLst>
            <pc:docMk/>
            <pc:sldMk cId="2264992312" sldId="258"/>
            <ac:spMk id="2" creationId="{E819247A-307A-C83A-B719-9ACE29C38438}"/>
          </ac:spMkLst>
        </pc:spChg>
        <pc:spChg chg="mod">
          <ac:chgData name="Matin Amiri" userId="093b6f5b5179df85" providerId="LiveId" clId="{B459F20A-F1B7-4BB0-A651-CACEFADE1B26}" dt="2023-05-31T08:41:45.542" v="780" actId="26606"/>
          <ac:spMkLst>
            <pc:docMk/>
            <pc:sldMk cId="2264992312" sldId="258"/>
            <ac:spMk id="3" creationId="{153170C4-FEAC-E989-4CFB-CE24F97A5CEF}"/>
          </ac:spMkLst>
        </pc:spChg>
        <pc:spChg chg="add">
          <ac:chgData name="Matin Amiri" userId="093b6f5b5179df85" providerId="LiveId" clId="{B459F20A-F1B7-4BB0-A651-CACEFADE1B26}" dt="2023-05-31T08:41:45.542" v="780" actId="26606"/>
          <ac:spMkLst>
            <pc:docMk/>
            <pc:sldMk cId="2264992312" sldId="258"/>
            <ac:spMk id="9" creationId="{9D3B3C7E-BC2D-4436-8B03-AC421FA66787}"/>
          </ac:spMkLst>
        </pc:spChg>
        <pc:spChg chg="add">
          <ac:chgData name="Matin Amiri" userId="093b6f5b5179df85" providerId="LiveId" clId="{B459F20A-F1B7-4BB0-A651-CACEFADE1B26}" dt="2023-05-31T08:41:45.542" v="780" actId="26606"/>
          <ac:spMkLst>
            <pc:docMk/>
            <pc:sldMk cId="2264992312" sldId="258"/>
            <ac:spMk id="16" creationId="{4905C695-F54E-4EF8-8AEF-811D460E7AFE}"/>
          </ac:spMkLst>
        </pc:spChg>
        <pc:spChg chg="add">
          <ac:chgData name="Matin Amiri" userId="093b6f5b5179df85" providerId="LiveId" clId="{B459F20A-F1B7-4BB0-A651-CACEFADE1B26}" dt="2023-05-31T08:41:45.542" v="780" actId="26606"/>
          <ac:spMkLst>
            <pc:docMk/>
            <pc:sldMk cId="2264992312" sldId="258"/>
            <ac:spMk id="18" creationId="{485CD2A3-2099-476E-9A85-55DC735FA2B7}"/>
          </ac:spMkLst>
        </pc:spChg>
        <pc:grpChg chg="add">
          <ac:chgData name="Matin Amiri" userId="093b6f5b5179df85" providerId="LiveId" clId="{B459F20A-F1B7-4BB0-A651-CACEFADE1B26}" dt="2023-05-31T08:41:45.542" v="780" actId="26606"/>
          <ac:grpSpMkLst>
            <pc:docMk/>
            <pc:sldMk cId="2264992312" sldId="258"/>
            <ac:grpSpMk id="11" creationId="{79B5D0C1-066E-4C02-A6B8-59FAE4A19724}"/>
          </ac:grpSpMkLst>
        </pc:grpChg>
        <pc:grpChg chg="add">
          <ac:chgData name="Matin Amiri" userId="093b6f5b5179df85" providerId="LiveId" clId="{B459F20A-F1B7-4BB0-A651-CACEFADE1B26}" dt="2023-05-31T08:41:45.542" v="780" actId="26606"/>
          <ac:grpSpMkLst>
            <pc:docMk/>
            <pc:sldMk cId="2264992312" sldId="258"/>
            <ac:grpSpMk id="20" creationId="{E92979E8-2E86-433E-A7E4-5F102E45A8EE}"/>
          </ac:grpSpMkLst>
        </pc:grpChg>
        <pc:picChg chg="add del">
          <ac:chgData name="Matin Amiri" userId="093b6f5b5179df85" providerId="LiveId" clId="{B459F20A-F1B7-4BB0-A651-CACEFADE1B26}" dt="2023-05-31T08:41:46.958" v="781" actId="478"/>
          <ac:picMkLst>
            <pc:docMk/>
            <pc:sldMk cId="2264992312" sldId="258"/>
            <ac:picMk id="5" creationId="{7AFF082B-7E58-7D45-6C5A-59A56E93165D}"/>
          </ac:picMkLst>
        </pc:picChg>
      </pc:sldChg>
      <pc:sldChg chg="addSp delSp modSp new mod setBg">
        <pc:chgData name="Matin Amiri" userId="093b6f5b5179df85" providerId="LiveId" clId="{B459F20A-F1B7-4BB0-A651-CACEFADE1B26}" dt="2023-06-02T09:48:54.816" v="6900" actId="14100"/>
        <pc:sldMkLst>
          <pc:docMk/>
          <pc:sldMk cId="3163290561" sldId="259"/>
        </pc:sldMkLst>
        <pc:spChg chg="mod">
          <ac:chgData name="Matin Amiri" userId="093b6f5b5179df85" providerId="LiveId" clId="{B459F20A-F1B7-4BB0-A651-CACEFADE1B26}" dt="2023-05-31T11:35:14.534" v="854" actId="26606"/>
          <ac:spMkLst>
            <pc:docMk/>
            <pc:sldMk cId="3163290561" sldId="259"/>
            <ac:spMk id="2" creationId="{3DF4639B-B444-8273-D5D2-34F9DE678104}"/>
          </ac:spMkLst>
        </pc:spChg>
        <pc:spChg chg="mod">
          <ac:chgData name="Matin Amiri" userId="093b6f5b5179df85" providerId="LiveId" clId="{B459F20A-F1B7-4BB0-A651-CACEFADE1B26}" dt="2023-06-02T09:48:54.816" v="6900" actId="14100"/>
          <ac:spMkLst>
            <pc:docMk/>
            <pc:sldMk cId="3163290561" sldId="259"/>
            <ac:spMk id="3" creationId="{1439E820-A3B0-173F-C4C4-6BDBCC66C5ED}"/>
          </ac:spMkLst>
        </pc:spChg>
        <pc:spChg chg="add del">
          <ac:chgData name="Matin Amiri" userId="093b6f5b5179df85" providerId="LiveId" clId="{B459F20A-F1B7-4BB0-A651-CACEFADE1B26}" dt="2023-05-31T11:31:19.915" v="843" actId="26606"/>
          <ac:spMkLst>
            <pc:docMk/>
            <pc:sldMk cId="3163290561" sldId="259"/>
            <ac:spMk id="8" creationId="{D97F34F9-F7CE-4D62-8F8B-2E98B03947EC}"/>
          </ac:spMkLst>
        </pc:spChg>
        <pc:spChg chg="add del">
          <ac:chgData name="Matin Amiri" userId="093b6f5b5179df85" providerId="LiveId" clId="{B459F20A-F1B7-4BB0-A651-CACEFADE1B26}" dt="2023-05-31T11:31:19.915" v="843" actId="26606"/>
          <ac:spMkLst>
            <pc:docMk/>
            <pc:sldMk cId="3163290561" sldId="259"/>
            <ac:spMk id="10" creationId="{51AEC8AF-1896-43A9-BF10-CE06FD254459}"/>
          </ac:spMkLst>
        </pc:spChg>
        <pc:spChg chg="add del">
          <ac:chgData name="Matin Amiri" userId="093b6f5b5179df85" providerId="LiveId" clId="{B459F20A-F1B7-4BB0-A651-CACEFADE1B26}" dt="2023-05-31T11:31:19.915" v="843" actId="26606"/>
          <ac:spMkLst>
            <pc:docMk/>
            <pc:sldMk cId="3163290561" sldId="259"/>
            <ac:spMk id="12" creationId="{1E199BD9-A6EE-4972-BFB5-2AAE28288C50}"/>
          </ac:spMkLst>
        </pc:spChg>
        <pc:spChg chg="add del">
          <ac:chgData name="Matin Amiri" userId="093b6f5b5179df85" providerId="LiveId" clId="{B459F20A-F1B7-4BB0-A651-CACEFADE1B26}" dt="2023-05-31T11:31:19.884" v="842" actId="26606"/>
          <ac:spMkLst>
            <pc:docMk/>
            <pc:sldMk cId="3163290561" sldId="259"/>
            <ac:spMk id="22" creationId="{D97F34F9-F7CE-4D62-8F8B-2E98B03947EC}"/>
          </ac:spMkLst>
        </pc:spChg>
        <pc:spChg chg="add del">
          <ac:chgData name="Matin Amiri" userId="093b6f5b5179df85" providerId="LiveId" clId="{B459F20A-F1B7-4BB0-A651-CACEFADE1B26}" dt="2023-05-31T11:31:19.884" v="842" actId="26606"/>
          <ac:spMkLst>
            <pc:docMk/>
            <pc:sldMk cId="3163290561" sldId="259"/>
            <ac:spMk id="24" creationId="{51AEC8AF-1896-43A9-BF10-CE06FD254459}"/>
          </ac:spMkLst>
        </pc:spChg>
        <pc:spChg chg="add del">
          <ac:chgData name="Matin Amiri" userId="093b6f5b5179df85" providerId="LiveId" clId="{B459F20A-F1B7-4BB0-A651-CACEFADE1B26}" dt="2023-05-31T11:31:19.884" v="842" actId="26606"/>
          <ac:spMkLst>
            <pc:docMk/>
            <pc:sldMk cId="3163290561" sldId="259"/>
            <ac:spMk id="26" creationId="{1E199BD9-A6EE-4972-BFB5-2AAE28288C50}"/>
          </ac:spMkLst>
        </pc:spChg>
        <pc:spChg chg="add del">
          <ac:chgData name="Matin Amiri" userId="093b6f5b5179df85" providerId="LiveId" clId="{B459F20A-F1B7-4BB0-A651-CACEFADE1B26}" dt="2023-05-31T11:35:04.659" v="852" actId="26606"/>
          <ac:spMkLst>
            <pc:docMk/>
            <pc:sldMk cId="3163290561" sldId="259"/>
            <ac:spMk id="34" creationId="{158E38A4-F699-490C-8D1F-E8AD332D9B45}"/>
          </ac:spMkLst>
        </pc:spChg>
        <pc:spChg chg="add del">
          <ac:chgData name="Matin Amiri" userId="093b6f5b5179df85" providerId="LiveId" clId="{B459F20A-F1B7-4BB0-A651-CACEFADE1B26}" dt="2023-05-31T11:35:04.659" v="852" actId="26606"/>
          <ac:spMkLst>
            <pc:docMk/>
            <pc:sldMk cId="3163290561" sldId="259"/>
            <ac:spMk id="35" creationId="{939C6AAB-48AC-41A3-95C2-6BF83715DF62}"/>
          </ac:spMkLst>
        </pc:spChg>
        <pc:spChg chg="add del">
          <ac:chgData name="Matin Amiri" userId="093b6f5b5179df85" providerId="LiveId" clId="{B459F20A-F1B7-4BB0-A651-CACEFADE1B26}" dt="2023-05-31T11:35:04.659" v="852" actId="26606"/>
          <ac:spMkLst>
            <pc:docMk/>
            <pc:sldMk cId="3163290561" sldId="259"/>
            <ac:spMk id="36" creationId="{F6EE861B-7D2F-4B7C-A6E3-5937E81B8025}"/>
          </ac:spMkLst>
        </pc:spChg>
        <pc:spChg chg="add del">
          <ac:chgData name="Matin Amiri" userId="093b6f5b5179df85" providerId="LiveId" clId="{B459F20A-F1B7-4BB0-A651-CACEFADE1B26}" dt="2023-05-31T11:35:14.534" v="854" actId="26606"/>
          <ac:spMkLst>
            <pc:docMk/>
            <pc:sldMk cId="3163290561" sldId="259"/>
            <ac:spMk id="43" creationId="{158E38A4-F699-490C-8D1F-E8AD332D9B45}"/>
          </ac:spMkLst>
        </pc:spChg>
        <pc:spChg chg="add del">
          <ac:chgData name="Matin Amiri" userId="093b6f5b5179df85" providerId="LiveId" clId="{B459F20A-F1B7-4BB0-A651-CACEFADE1B26}" dt="2023-05-31T11:35:14.534" v="854" actId="26606"/>
          <ac:spMkLst>
            <pc:docMk/>
            <pc:sldMk cId="3163290561" sldId="259"/>
            <ac:spMk id="45" creationId="{939C6AAB-48AC-41A3-95C2-6BF83715DF62}"/>
          </ac:spMkLst>
        </pc:spChg>
        <pc:spChg chg="add del">
          <ac:chgData name="Matin Amiri" userId="093b6f5b5179df85" providerId="LiveId" clId="{B459F20A-F1B7-4BB0-A651-CACEFADE1B26}" dt="2023-05-31T11:35:14.534" v="854" actId="26606"/>
          <ac:spMkLst>
            <pc:docMk/>
            <pc:sldMk cId="3163290561" sldId="259"/>
            <ac:spMk id="47" creationId="{F6EE861B-7D2F-4B7C-A6E3-5937E81B8025}"/>
          </ac:spMkLst>
        </pc:spChg>
        <pc:spChg chg="add">
          <ac:chgData name="Matin Amiri" userId="093b6f5b5179df85" providerId="LiveId" clId="{B459F20A-F1B7-4BB0-A651-CACEFADE1B26}" dt="2023-05-31T11:35:14.534" v="854" actId="26606"/>
          <ac:spMkLst>
            <pc:docMk/>
            <pc:sldMk cId="3163290561" sldId="259"/>
            <ac:spMk id="57" creationId="{7B22176A-41DB-4D9A-9B6F-F2296F1ED173}"/>
          </ac:spMkLst>
        </pc:spChg>
        <pc:spChg chg="add">
          <ac:chgData name="Matin Amiri" userId="093b6f5b5179df85" providerId="LiveId" clId="{B459F20A-F1B7-4BB0-A651-CACEFADE1B26}" dt="2023-05-31T11:35:14.534" v="854" actId="26606"/>
          <ac:spMkLst>
            <pc:docMk/>
            <pc:sldMk cId="3163290561" sldId="259"/>
            <ac:spMk id="59" creationId="{774A8DF5-445E-49C5-B10A-8DF5FEFBCC46}"/>
          </ac:spMkLst>
        </pc:spChg>
        <pc:spChg chg="add">
          <ac:chgData name="Matin Amiri" userId="093b6f5b5179df85" providerId="LiveId" clId="{B459F20A-F1B7-4BB0-A651-CACEFADE1B26}" dt="2023-05-31T11:35:14.534" v="854" actId="26606"/>
          <ac:spMkLst>
            <pc:docMk/>
            <pc:sldMk cId="3163290561" sldId="259"/>
            <ac:spMk id="61" creationId="{9A4E38D9-EFB8-40B5-B42B-514FBF180360}"/>
          </ac:spMkLst>
        </pc:spChg>
        <pc:grpChg chg="add del">
          <ac:chgData name="Matin Amiri" userId="093b6f5b5179df85" providerId="LiveId" clId="{B459F20A-F1B7-4BB0-A651-CACEFADE1B26}" dt="2023-05-31T11:31:19.915" v="843" actId="26606"/>
          <ac:grpSpMkLst>
            <pc:docMk/>
            <pc:sldMk cId="3163290561" sldId="259"/>
            <ac:grpSpMk id="14" creationId="{1148C992-36DE-4449-B92D-49AE04B5DE20}"/>
          </ac:grpSpMkLst>
        </pc:grpChg>
        <pc:grpChg chg="add del">
          <ac:chgData name="Matin Amiri" userId="093b6f5b5179df85" providerId="LiveId" clId="{B459F20A-F1B7-4BB0-A651-CACEFADE1B26}" dt="2023-05-31T11:31:19.884" v="842" actId="26606"/>
          <ac:grpSpMkLst>
            <pc:docMk/>
            <pc:sldMk cId="3163290561" sldId="259"/>
            <ac:grpSpMk id="28" creationId="{1148C992-36DE-4449-B92D-49AE04B5DE20}"/>
          </ac:grpSpMkLst>
        </pc:grpChg>
        <pc:grpChg chg="add del">
          <ac:chgData name="Matin Amiri" userId="093b6f5b5179df85" providerId="LiveId" clId="{B459F20A-F1B7-4BB0-A651-CACEFADE1B26}" dt="2023-05-31T11:35:04.659" v="852" actId="26606"/>
          <ac:grpSpMkLst>
            <pc:docMk/>
            <pc:sldMk cId="3163290561" sldId="259"/>
            <ac:grpSpMk id="30" creationId="{073091F1-AA5A-47C6-9502-D5870A72D50C}"/>
          </ac:grpSpMkLst>
        </pc:grpChg>
        <pc:grpChg chg="add del">
          <ac:chgData name="Matin Amiri" userId="093b6f5b5179df85" providerId="LiveId" clId="{B459F20A-F1B7-4BB0-A651-CACEFADE1B26}" dt="2023-05-31T11:35:14.534" v="854" actId="26606"/>
          <ac:grpSpMkLst>
            <pc:docMk/>
            <pc:sldMk cId="3163290561" sldId="259"/>
            <ac:grpSpMk id="49" creationId="{073091F1-AA5A-47C6-9502-D5870A72D50C}"/>
          </ac:grpSpMkLst>
        </pc:grpChg>
        <pc:grpChg chg="add">
          <ac:chgData name="Matin Amiri" userId="093b6f5b5179df85" providerId="LiveId" clId="{B459F20A-F1B7-4BB0-A651-CACEFADE1B26}" dt="2023-05-31T11:35:14.534" v="854" actId="26606"/>
          <ac:grpSpMkLst>
            <pc:docMk/>
            <pc:sldMk cId="3163290561" sldId="259"/>
            <ac:grpSpMk id="63" creationId="{1148C992-36DE-4449-B92D-49AE04B5DE20}"/>
          </ac:grpSpMkLst>
        </pc:grpChg>
        <pc:picChg chg="add del">
          <ac:chgData name="Matin Amiri" userId="093b6f5b5179df85" providerId="LiveId" clId="{B459F20A-F1B7-4BB0-A651-CACEFADE1B26}" dt="2023-05-31T11:31:21.456" v="844" actId="478"/>
          <ac:picMkLst>
            <pc:docMk/>
            <pc:sldMk cId="3163290561" sldId="259"/>
            <ac:picMk id="21" creationId="{DB205746-070C-7AF1-48A3-44CD63DE8EF8}"/>
          </ac:picMkLst>
        </pc:picChg>
        <pc:picChg chg="add del">
          <ac:chgData name="Matin Amiri" userId="093b6f5b5179df85" providerId="LiveId" clId="{B459F20A-F1B7-4BB0-A651-CACEFADE1B26}" dt="2023-05-31T11:35:09.744" v="853" actId="478"/>
          <ac:picMkLst>
            <pc:docMk/>
            <pc:sldMk cId="3163290561" sldId="259"/>
            <ac:picMk id="40" creationId="{AF74BC4E-2AB3-CA94-F3F2-DB5D8F35C6F2}"/>
          </ac:picMkLst>
        </pc:picChg>
        <pc:inkChg chg="add del">
          <ac:chgData name="Matin Amiri" userId="093b6f5b5179df85" providerId="LiveId" clId="{B459F20A-F1B7-4BB0-A651-CACEFADE1B26}" dt="2023-05-31T11:59:38.370" v="1293"/>
          <ac:inkMkLst>
            <pc:docMk/>
            <pc:sldMk cId="3163290561" sldId="259"/>
            <ac:inkMk id="4" creationId="{C76A1D84-6B60-AE63-CC87-ABE58B8BAC3A}"/>
          </ac:inkMkLst>
        </pc:inkChg>
      </pc:sldChg>
      <pc:sldChg chg="new del">
        <pc:chgData name="Matin Amiri" userId="093b6f5b5179df85" providerId="LiveId" clId="{B459F20A-F1B7-4BB0-A651-CACEFADE1B26}" dt="2023-05-31T08:43:11.342" v="794" actId="47"/>
        <pc:sldMkLst>
          <pc:docMk/>
          <pc:sldMk cId="3638880467" sldId="259"/>
        </pc:sldMkLst>
      </pc:sldChg>
      <pc:sldChg chg="delSp add del setBg delDesignElem">
        <pc:chgData name="Matin Amiri" userId="093b6f5b5179df85" providerId="LiveId" clId="{B459F20A-F1B7-4BB0-A651-CACEFADE1B26}" dt="2023-05-31T11:36:16.590" v="865" actId="47"/>
        <pc:sldMkLst>
          <pc:docMk/>
          <pc:sldMk cId="2724879444" sldId="260"/>
        </pc:sldMkLst>
        <pc:spChg chg="del">
          <ac:chgData name="Matin Amiri" userId="093b6f5b5179df85" providerId="LiveId" clId="{B459F20A-F1B7-4BB0-A651-CACEFADE1B26}" dt="2023-05-31T11:31:44.892" v="846"/>
          <ac:spMkLst>
            <pc:docMk/>
            <pc:sldMk cId="2724879444" sldId="260"/>
            <ac:spMk id="34" creationId="{158E38A4-F699-490C-8D1F-E8AD332D9B45}"/>
          </ac:spMkLst>
        </pc:spChg>
        <pc:spChg chg="del">
          <ac:chgData name="Matin Amiri" userId="093b6f5b5179df85" providerId="LiveId" clId="{B459F20A-F1B7-4BB0-A651-CACEFADE1B26}" dt="2023-05-31T11:31:44.892" v="846"/>
          <ac:spMkLst>
            <pc:docMk/>
            <pc:sldMk cId="2724879444" sldId="260"/>
            <ac:spMk id="35" creationId="{939C6AAB-48AC-41A3-95C2-6BF83715DF62}"/>
          </ac:spMkLst>
        </pc:spChg>
        <pc:spChg chg="del">
          <ac:chgData name="Matin Amiri" userId="093b6f5b5179df85" providerId="LiveId" clId="{B459F20A-F1B7-4BB0-A651-CACEFADE1B26}" dt="2023-05-31T11:31:44.892" v="846"/>
          <ac:spMkLst>
            <pc:docMk/>
            <pc:sldMk cId="2724879444" sldId="260"/>
            <ac:spMk id="36" creationId="{F6EE861B-7D2F-4B7C-A6E3-5937E81B8025}"/>
          </ac:spMkLst>
        </pc:spChg>
        <pc:grpChg chg="del">
          <ac:chgData name="Matin Amiri" userId="093b6f5b5179df85" providerId="LiveId" clId="{B459F20A-F1B7-4BB0-A651-CACEFADE1B26}" dt="2023-05-31T11:31:44.892" v="846"/>
          <ac:grpSpMkLst>
            <pc:docMk/>
            <pc:sldMk cId="2724879444" sldId="260"/>
            <ac:grpSpMk id="30" creationId="{073091F1-AA5A-47C6-9502-D5870A72D50C}"/>
          </ac:grpSpMkLst>
        </pc:grpChg>
      </pc:sldChg>
      <pc:sldChg chg="addSp delSp modSp add mod setBg delDesignElem">
        <pc:chgData name="Matin Amiri" userId="093b6f5b5179df85" providerId="LiveId" clId="{B459F20A-F1B7-4BB0-A651-CACEFADE1B26}" dt="2023-05-31T12:28:15.145" v="1430" actId="14100"/>
        <pc:sldMkLst>
          <pc:docMk/>
          <pc:sldMk cId="2764270842" sldId="260"/>
        </pc:sldMkLst>
        <pc:spChg chg="del">
          <ac:chgData name="Matin Amiri" userId="093b6f5b5179df85" providerId="LiveId" clId="{B459F20A-F1B7-4BB0-A651-CACEFADE1B26}" dt="2023-05-31T11:48:13.819" v="1226" actId="478"/>
          <ac:spMkLst>
            <pc:docMk/>
            <pc:sldMk cId="2764270842" sldId="260"/>
            <ac:spMk id="3" creationId="{1439E820-A3B0-173F-C4C4-6BDBCC66C5ED}"/>
          </ac:spMkLst>
        </pc:spChg>
        <pc:spChg chg="del">
          <ac:chgData name="Matin Amiri" userId="093b6f5b5179df85" providerId="LiveId" clId="{B459F20A-F1B7-4BB0-A651-CACEFADE1B26}" dt="2023-05-31T11:36:16.796" v="867"/>
          <ac:spMkLst>
            <pc:docMk/>
            <pc:sldMk cId="2764270842" sldId="260"/>
            <ac:spMk id="57" creationId="{7B22176A-41DB-4D9A-9B6F-F2296F1ED173}"/>
          </ac:spMkLst>
        </pc:spChg>
        <pc:spChg chg="del">
          <ac:chgData name="Matin Amiri" userId="093b6f5b5179df85" providerId="LiveId" clId="{B459F20A-F1B7-4BB0-A651-CACEFADE1B26}" dt="2023-05-31T11:36:16.796" v="867"/>
          <ac:spMkLst>
            <pc:docMk/>
            <pc:sldMk cId="2764270842" sldId="260"/>
            <ac:spMk id="59" creationId="{774A8DF5-445E-49C5-B10A-8DF5FEFBCC46}"/>
          </ac:spMkLst>
        </pc:spChg>
        <pc:spChg chg="del">
          <ac:chgData name="Matin Amiri" userId="093b6f5b5179df85" providerId="LiveId" clId="{B459F20A-F1B7-4BB0-A651-CACEFADE1B26}" dt="2023-05-31T11:36:16.796" v="867"/>
          <ac:spMkLst>
            <pc:docMk/>
            <pc:sldMk cId="2764270842" sldId="260"/>
            <ac:spMk id="61" creationId="{9A4E38D9-EFB8-40B5-B42B-514FBF180360}"/>
          </ac:spMkLst>
        </pc:spChg>
        <pc:grpChg chg="del mod">
          <ac:chgData name="Matin Amiri" userId="093b6f5b5179df85" providerId="LiveId" clId="{B459F20A-F1B7-4BB0-A651-CACEFADE1B26}" dt="2023-05-31T12:00:49.582" v="1314"/>
          <ac:grpSpMkLst>
            <pc:docMk/>
            <pc:sldMk cId="2764270842" sldId="260"/>
            <ac:grpSpMk id="14" creationId="{72BB0428-2D46-F143-D85D-D01DB1C0B9D7}"/>
          </ac:grpSpMkLst>
        </pc:grpChg>
        <pc:grpChg chg="del mod">
          <ac:chgData name="Matin Amiri" userId="093b6f5b5179df85" providerId="LiveId" clId="{B459F20A-F1B7-4BB0-A651-CACEFADE1B26}" dt="2023-05-31T12:00:50.437" v="1318"/>
          <ac:grpSpMkLst>
            <pc:docMk/>
            <pc:sldMk cId="2764270842" sldId="260"/>
            <ac:grpSpMk id="17" creationId="{21015328-F12E-5332-BAC7-03C80904568F}"/>
          </ac:grpSpMkLst>
        </pc:grpChg>
        <pc:grpChg chg="del mod">
          <ac:chgData name="Matin Amiri" userId="093b6f5b5179df85" providerId="LiveId" clId="{B459F20A-F1B7-4BB0-A651-CACEFADE1B26}" dt="2023-05-31T12:01:10.583" v="1329"/>
          <ac:grpSpMkLst>
            <pc:docMk/>
            <pc:sldMk cId="2764270842" sldId="260"/>
            <ac:grpSpMk id="23" creationId="{9F4D43CF-9E3C-59BC-D9C8-3997E6C3C9C5}"/>
          </ac:grpSpMkLst>
        </pc:grpChg>
        <pc:grpChg chg="del mod">
          <ac:chgData name="Matin Amiri" userId="093b6f5b5179df85" providerId="LiveId" clId="{B459F20A-F1B7-4BB0-A651-CACEFADE1B26}" dt="2023-05-31T12:01:16.027" v="1337"/>
          <ac:grpSpMkLst>
            <pc:docMk/>
            <pc:sldMk cId="2764270842" sldId="260"/>
            <ac:grpSpMk id="27" creationId="{B398C22F-4017-6B49-5B1B-FBD91BEE8F2C}"/>
          </ac:grpSpMkLst>
        </pc:grpChg>
        <pc:grpChg chg="del mod">
          <ac:chgData name="Matin Amiri" userId="093b6f5b5179df85" providerId="LiveId" clId="{B459F20A-F1B7-4BB0-A651-CACEFADE1B26}" dt="2023-05-31T12:01:18.518" v="1342"/>
          <ac:grpSpMkLst>
            <pc:docMk/>
            <pc:sldMk cId="2764270842" sldId="260"/>
            <ac:grpSpMk id="30" creationId="{80B305CC-5D2B-53FD-DF3F-1781676CDA65}"/>
          </ac:grpSpMkLst>
        </pc:grpChg>
        <pc:grpChg chg="del mod">
          <ac:chgData name="Matin Amiri" userId="093b6f5b5179df85" providerId="LiveId" clId="{B459F20A-F1B7-4BB0-A651-CACEFADE1B26}" dt="2023-05-31T12:01:21.391" v="1345"/>
          <ac:grpSpMkLst>
            <pc:docMk/>
            <pc:sldMk cId="2764270842" sldId="260"/>
            <ac:grpSpMk id="35" creationId="{D52E8C93-456F-C170-1641-80F6291000E4}"/>
          </ac:grpSpMkLst>
        </pc:grpChg>
        <pc:grpChg chg="del mod">
          <ac:chgData name="Matin Amiri" userId="093b6f5b5179df85" providerId="LiveId" clId="{B459F20A-F1B7-4BB0-A651-CACEFADE1B26}" dt="2023-05-31T12:01:40.404" v="1380"/>
          <ac:grpSpMkLst>
            <pc:docMk/>
            <pc:sldMk cId="2764270842" sldId="260"/>
            <ac:grpSpMk id="38" creationId="{6008105B-7040-C644-36DB-98C1DC48F881}"/>
          </ac:grpSpMkLst>
        </pc:grpChg>
        <pc:grpChg chg="del mod">
          <ac:chgData name="Matin Amiri" userId="093b6f5b5179df85" providerId="LiveId" clId="{B459F20A-F1B7-4BB0-A651-CACEFADE1B26}" dt="2023-05-31T12:01:29.733" v="1359"/>
          <ac:grpSpMkLst>
            <pc:docMk/>
            <pc:sldMk cId="2764270842" sldId="260"/>
            <ac:grpSpMk id="41" creationId="{AB986F0B-9A16-0BE2-4FC9-A58685218A2B}"/>
          </ac:grpSpMkLst>
        </pc:grpChg>
        <pc:grpChg chg="del mod">
          <ac:chgData name="Matin Amiri" userId="093b6f5b5179df85" providerId="LiveId" clId="{B459F20A-F1B7-4BB0-A651-CACEFADE1B26}" dt="2023-05-31T12:01:40.404" v="1379"/>
          <ac:grpSpMkLst>
            <pc:docMk/>
            <pc:sldMk cId="2764270842" sldId="260"/>
            <ac:grpSpMk id="52" creationId="{FE7C11B5-9307-9CC5-D651-1B7DD2215592}"/>
          </ac:grpSpMkLst>
        </pc:grpChg>
        <pc:grpChg chg="del">
          <ac:chgData name="Matin Amiri" userId="093b6f5b5179df85" providerId="LiveId" clId="{B459F20A-F1B7-4BB0-A651-CACEFADE1B26}" dt="2023-05-31T11:36:16.796" v="867"/>
          <ac:grpSpMkLst>
            <pc:docMk/>
            <pc:sldMk cId="2764270842" sldId="260"/>
            <ac:grpSpMk id="63" creationId="{1148C992-36DE-4449-B92D-49AE04B5DE20}"/>
          </ac:grpSpMkLst>
        </pc:grpChg>
        <pc:picChg chg="add mod">
          <ac:chgData name="Matin Amiri" userId="093b6f5b5179df85" providerId="LiveId" clId="{B459F20A-F1B7-4BB0-A651-CACEFADE1B26}" dt="2023-05-31T12:28:15.145" v="1430" actId="14100"/>
          <ac:picMkLst>
            <pc:docMk/>
            <pc:sldMk cId="2764270842" sldId="260"/>
            <ac:picMk id="54" creationId="{1B9C0896-131C-E381-264C-34152DE354F4}"/>
          </ac:picMkLst>
        </pc:picChg>
        <pc:inkChg chg="add del">
          <ac:chgData name="Matin Amiri" userId="093b6f5b5179df85" providerId="LiveId" clId="{B459F20A-F1B7-4BB0-A651-CACEFADE1B26}" dt="2023-05-31T11:59:44.855" v="1295"/>
          <ac:inkMkLst>
            <pc:docMk/>
            <pc:sldMk cId="2764270842" sldId="260"/>
            <ac:inkMk id="4" creationId="{657DFE05-A883-E994-B5F6-1872DB330255}"/>
          </ac:inkMkLst>
        </pc:inkChg>
        <pc:inkChg chg="add del mod">
          <ac:chgData name="Matin Amiri" userId="093b6f5b5179df85" providerId="LiveId" clId="{B459F20A-F1B7-4BB0-A651-CACEFADE1B26}" dt="2023-05-31T12:22:54.904" v="1383" actId="478"/>
          <ac:inkMkLst>
            <pc:docMk/>
            <pc:sldMk cId="2764270842" sldId="260"/>
            <ac:inkMk id="5" creationId="{9494F646-D3D8-C043-A5C7-36E77C3EE1FA}"/>
          </ac:inkMkLst>
        </pc:inkChg>
        <pc:inkChg chg="add del">
          <ac:chgData name="Matin Amiri" userId="093b6f5b5179df85" providerId="LiveId" clId="{B459F20A-F1B7-4BB0-A651-CACEFADE1B26}" dt="2023-05-31T12:22:54.904" v="1383" actId="478"/>
          <ac:inkMkLst>
            <pc:docMk/>
            <pc:sldMk cId="2764270842" sldId="260"/>
            <ac:inkMk id="6" creationId="{C0E0ABB8-E84D-1A58-0498-FDE9FB98ABFD}"/>
          </ac:inkMkLst>
        </pc:inkChg>
        <pc:inkChg chg="add del">
          <ac:chgData name="Matin Amiri" userId="093b6f5b5179df85" providerId="LiveId" clId="{B459F20A-F1B7-4BB0-A651-CACEFADE1B26}" dt="2023-05-31T12:00:38.842" v="1302"/>
          <ac:inkMkLst>
            <pc:docMk/>
            <pc:sldMk cId="2764270842" sldId="260"/>
            <ac:inkMk id="7" creationId="{6C7A4248-63FA-1CD3-57EB-14E34E496DE1}"/>
          </ac:inkMkLst>
        </pc:inkChg>
        <pc:inkChg chg="add del">
          <ac:chgData name="Matin Amiri" userId="093b6f5b5179df85" providerId="LiveId" clId="{B459F20A-F1B7-4BB0-A651-CACEFADE1B26}" dt="2023-05-31T12:00:38.844" v="1303"/>
          <ac:inkMkLst>
            <pc:docMk/>
            <pc:sldMk cId="2764270842" sldId="260"/>
            <ac:inkMk id="8" creationId="{884E7692-EF1D-805D-2CBF-96F35BF5E357}"/>
          </ac:inkMkLst>
        </pc:inkChg>
        <pc:inkChg chg="add del">
          <ac:chgData name="Matin Amiri" userId="093b6f5b5179df85" providerId="LiveId" clId="{B459F20A-F1B7-4BB0-A651-CACEFADE1B26}" dt="2023-05-31T12:00:40.477" v="1305"/>
          <ac:inkMkLst>
            <pc:docMk/>
            <pc:sldMk cId="2764270842" sldId="260"/>
            <ac:inkMk id="9" creationId="{B0FA7221-596F-B4D9-5D37-9F8223A270D1}"/>
          </ac:inkMkLst>
        </pc:inkChg>
        <pc:inkChg chg="add del">
          <ac:chgData name="Matin Amiri" userId="093b6f5b5179df85" providerId="LiveId" clId="{B459F20A-F1B7-4BB0-A651-CACEFADE1B26}" dt="2023-05-31T12:00:45.942" v="1307"/>
          <ac:inkMkLst>
            <pc:docMk/>
            <pc:sldMk cId="2764270842" sldId="260"/>
            <ac:inkMk id="10" creationId="{AF408E88-937E-E6BD-C2A4-5F0033D36772}"/>
          </ac:inkMkLst>
        </pc:inkChg>
        <pc:inkChg chg="add del mod">
          <ac:chgData name="Matin Amiri" userId="093b6f5b5179df85" providerId="LiveId" clId="{B459F20A-F1B7-4BB0-A651-CACEFADE1B26}" dt="2023-05-31T12:00:50.437" v="1318"/>
          <ac:inkMkLst>
            <pc:docMk/>
            <pc:sldMk cId="2764270842" sldId="260"/>
            <ac:inkMk id="11" creationId="{A848BE83-E7E7-38E9-43F5-80359523F4BB}"/>
          </ac:inkMkLst>
        </pc:inkChg>
        <pc:inkChg chg="add del mod">
          <ac:chgData name="Matin Amiri" userId="093b6f5b5179df85" providerId="LiveId" clId="{B459F20A-F1B7-4BB0-A651-CACEFADE1B26}" dt="2023-05-31T12:00:50.436" v="1317"/>
          <ac:inkMkLst>
            <pc:docMk/>
            <pc:sldMk cId="2764270842" sldId="260"/>
            <ac:inkMk id="12" creationId="{E66C2C1D-507F-1A18-9C17-ED2BB1F0E149}"/>
          </ac:inkMkLst>
        </pc:inkChg>
        <pc:inkChg chg="add del mod">
          <ac:chgData name="Matin Amiri" userId="093b6f5b5179df85" providerId="LiveId" clId="{B459F20A-F1B7-4BB0-A651-CACEFADE1B26}" dt="2023-05-31T12:00:50.436" v="1316"/>
          <ac:inkMkLst>
            <pc:docMk/>
            <pc:sldMk cId="2764270842" sldId="260"/>
            <ac:inkMk id="13" creationId="{52C6915A-B450-000D-A288-1219E1283592}"/>
          </ac:inkMkLst>
        </pc:inkChg>
        <pc:inkChg chg="add del mod">
          <ac:chgData name="Matin Amiri" userId="093b6f5b5179df85" providerId="LiveId" clId="{B459F20A-F1B7-4BB0-A651-CACEFADE1B26}" dt="2023-05-31T12:00:50.437" v="1319"/>
          <ac:inkMkLst>
            <pc:docMk/>
            <pc:sldMk cId="2764270842" sldId="260"/>
            <ac:inkMk id="15" creationId="{C4C8B6A3-4C10-0EC4-5C78-2B76905D07CA}"/>
          </ac:inkMkLst>
        </pc:inkChg>
        <pc:inkChg chg="add del mod">
          <ac:chgData name="Matin Amiri" userId="093b6f5b5179df85" providerId="LiveId" clId="{B459F20A-F1B7-4BB0-A651-CACEFADE1B26}" dt="2023-05-31T12:00:50.436" v="1315"/>
          <ac:inkMkLst>
            <pc:docMk/>
            <pc:sldMk cId="2764270842" sldId="260"/>
            <ac:inkMk id="16" creationId="{745252E7-93EE-3FCE-4B18-D680390F74B4}"/>
          </ac:inkMkLst>
        </pc:inkChg>
        <pc:inkChg chg="add del">
          <ac:chgData name="Matin Amiri" userId="093b6f5b5179df85" providerId="LiveId" clId="{B459F20A-F1B7-4BB0-A651-CACEFADE1B26}" dt="2023-05-31T12:01:03.317" v="1322"/>
          <ac:inkMkLst>
            <pc:docMk/>
            <pc:sldMk cId="2764270842" sldId="260"/>
            <ac:inkMk id="18" creationId="{C504F32B-619B-5EAF-BEA6-D62353801EA7}"/>
          </ac:inkMkLst>
        </pc:inkChg>
        <pc:inkChg chg="add del">
          <ac:chgData name="Matin Amiri" userId="093b6f5b5179df85" providerId="LiveId" clId="{B459F20A-F1B7-4BB0-A651-CACEFADE1B26}" dt="2023-05-31T12:01:03.319" v="1323"/>
          <ac:inkMkLst>
            <pc:docMk/>
            <pc:sldMk cId="2764270842" sldId="260"/>
            <ac:inkMk id="19" creationId="{ED93416C-1836-A73E-CD85-5C0CC0A8F1D8}"/>
          </ac:inkMkLst>
        </pc:inkChg>
        <pc:inkChg chg="add del mod">
          <ac:chgData name="Matin Amiri" userId="093b6f5b5179df85" providerId="LiveId" clId="{B459F20A-F1B7-4BB0-A651-CACEFADE1B26}" dt="2023-05-31T12:01:10.583" v="1329"/>
          <ac:inkMkLst>
            <pc:docMk/>
            <pc:sldMk cId="2764270842" sldId="260"/>
            <ac:inkMk id="20" creationId="{3CF05A1C-2C98-EC9A-DC90-550E8ACFB101}"/>
          </ac:inkMkLst>
        </pc:inkChg>
        <pc:inkChg chg="add del mod">
          <ac:chgData name="Matin Amiri" userId="093b6f5b5179df85" providerId="LiveId" clId="{B459F20A-F1B7-4BB0-A651-CACEFADE1B26}" dt="2023-05-31T12:01:10.586" v="1330"/>
          <ac:inkMkLst>
            <pc:docMk/>
            <pc:sldMk cId="2764270842" sldId="260"/>
            <ac:inkMk id="21" creationId="{CD261825-62A0-080E-980D-5D2EC7078008}"/>
          </ac:inkMkLst>
        </pc:inkChg>
        <pc:inkChg chg="add del mod">
          <ac:chgData name="Matin Amiri" userId="093b6f5b5179df85" providerId="LiveId" clId="{B459F20A-F1B7-4BB0-A651-CACEFADE1B26}" dt="2023-05-31T12:01:09.956" v="1328"/>
          <ac:inkMkLst>
            <pc:docMk/>
            <pc:sldMk cId="2764270842" sldId="260"/>
            <ac:inkMk id="22" creationId="{2DA59B4C-10A6-E05B-1065-53D8110265E7}"/>
          </ac:inkMkLst>
        </pc:inkChg>
        <pc:inkChg chg="add del mod">
          <ac:chgData name="Matin Amiri" userId="093b6f5b5179df85" providerId="LiveId" clId="{B459F20A-F1B7-4BB0-A651-CACEFADE1B26}" dt="2023-05-31T12:01:40.400" v="1369"/>
          <ac:inkMkLst>
            <pc:docMk/>
            <pc:sldMk cId="2764270842" sldId="260"/>
            <ac:inkMk id="24" creationId="{AA9FC2E5-B1A5-B39A-019B-97F334469B75}"/>
          </ac:inkMkLst>
        </pc:inkChg>
        <pc:inkChg chg="add del mod">
          <ac:chgData name="Matin Amiri" userId="093b6f5b5179df85" providerId="LiveId" clId="{B459F20A-F1B7-4BB0-A651-CACEFADE1B26}" dt="2023-05-31T12:01:40.403" v="1377"/>
          <ac:inkMkLst>
            <pc:docMk/>
            <pc:sldMk cId="2764270842" sldId="260"/>
            <ac:inkMk id="25" creationId="{EA357FE2-AF82-18DC-01A5-277FD8EDD736}"/>
          </ac:inkMkLst>
        </pc:inkChg>
        <pc:inkChg chg="add del mod">
          <ac:chgData name="Matin Amiri" userId="093b6f5b5179df85" providerId="LiveId" clId="{B459F20A-F1B7-4BB0-A651-CACEFADE1B26}" dt="2023-05-31T12:01:40.392" v="1361"/>
          <ac:inkMkLst>
            <pc:docMk/>
            <pc:sldMk cId="2764270842" sldId="260"/>
            <ac:inkMk id="26" creationId="{7CD2AEE8-F859-ECA7-1EB8-91F9713D4426}"/>
          </ac:inkMkLst>
        </pc:inkChg>
        <pc:inkChg chg="add del mod">
          <ac:chgData name="Matin Amiri" userId="093b6f5b5179df85" providerId="LiveId" clId="{B459F20A-F1B7-4BB0-A651-CACEFADE1B26}" dt="2023-05-31T12:01:40.402" v="1374"/>
          <ac:inkMkLst>
            <pc:docMk/>
            <pc:sldMk cId="2764270842" sldId="260"/>
            <ac:inkMk id="28" creationId="{9CBF466E-4BB1-2BE9-A11E-4C02E528A66E}"/>
          </ac:inkMkLst>
        </pc:inkChg>
        <pc:inkChg chg="add del mod">
          <ac:chgData name="Matin Amiri" userId="093b6f5b5179df85" providerId="LiveId" clId="{B459F20A-F1B7-4BB0-A651-CACEFADE1B26}" dt="2023-05-31T12:01:40.399" v="1367"/>
          <ac:inkMkLst>
            <pc:docMk/>
            <pc:sldMk cId="2764270842" sldId="260"/>
            <ac:inkMk id="29" creationId="{8D530353-082A-9A09-2319-E0696E8ADA0F}"/>
          </ac:inkMkLst>
        </pc:inkChg>
        <pc:inkChg chg="add del mod">
          <ac:chgData name="Matin Amiri" userId="093b6f5b5179df85" providerId="LiveId" clId="{B459F20A-F1B7-4BB0-A651-CACEFADE1B26}" dt="2023-05-31T12:01:40.404" v="1380"/>
          <ac:inkMkLst>
            <pc:docMk/>
            <pc:sldMk cId="2764270842" sldId="260"/>
            <ac:inkMk id="31" creationId="{609A7AAE-B7EA-4BCD-0988-2A96FDDE804B}"/>
          </ac:inkMkLst>
        </pc:inkChg>
        <pc:inkChg chg="add del mod">
          <ac:chgData name="Matin Amiri" userId="093b6f5b5179df85" providerId="LiveId" clId="{B459F20A-F1B7-4BB0-A651-CACEFADE1B26}" dt="2023-05-31T12:01:40.399" v="1368"/>
          <ac:inkMkLst>
            <pc:docMk/>
            <pc:sldMk cId="2764270842" sldId="260"/>
            <ac:inkMk id="32" creationId="{91F55024-1AE7-4ACE-A766-67C1AC4CFB4F}"/>
          </ac:inkMkLst>
        </pc:inkChg>
        <pc:inkChg chg="add del mod">
          <ac:chgData name="Matin Amiri" userId="093b6f5b5179df85" providerId="LiveId" clId="{B459F20A-F1B7-4BB0-A651-CACEFADE1B26}" dt="2023-05-31T12:01:40.401" v="1371"/>
          <ac:inkMkLst>
            <pc:docMk/>
            <pc:sldMk cId="2764270842" sldId="260"/>
            <ac:inkMk id="33" creationId="{BD9C7ECB-D92F-4BC0-14A2-307A8DDD27A4}"/>
          </ac:inkMkLst>
        </pc:inkChg>
        <pc:inkChg chg="add del mod">
          <ac:chgData name="Matin Amiri" userId="093b6f5b5179df85" providerId="LiveId" clId="{B459F20A-F1B7-4BB0-A651-CACEFADE1B26}" dt="2023-05-31T12:01:40.401" v="1370"/>
          <ac:inkMkLst>
            <pc:docMk/>
            <pc:sldMk cId="2764270842" sldId="260"/>
            <ac:inkMk id="34" creationId="{7E743976-AF4D-AEE0-B338-35BF1B1BFE4C}"/>
          </ac:inkMkLst>
        </pc:inkChg>
        <pc:inkChg chg="add del mod">
          <ac:chgData name="Matin Amiri" userId="093b6f5b5179df85" providerId="LiveId" clId="{B459F20A-F1B7-4BB0-A651-CACEFADE1B26}" dt="2023-05-31T12:01:40.396" v="1363"/>
          <ac:inkMkLst>
            <pc:docMk/>
            <pc:sldMk cId="2764270842" sldId="260"/>
            <ac:inkMk id="36" creationId="{6D366F27-71E3-EF95-19D4-A3531E5689A5}"/>
          </ac:inkMkLst>
        </pc:inkChg>
        <pc:inkChg chg="add del mod">
          <ac:chgData name="Matin Amiri" userId="093b6f5b5179df85" providerId="LiveId" clId="{B459F20A-F1B7-4BB0-A651-CACEFADE1B26}" dt="2023-05-31T12:01:40.404" v="1381"/>
          <ac:inkMkLst>
            <pc:docMk/>
            <pc:sldMk cId="2764270842" sldId="260"/>
            <ac:inkMk id="37" creationId="{FF404CD9-C872-3186-82A4-E72331BCA886}"/>
          </ac:inkMkLst>
        </pc:inkChg>
        <pc:inkChg chg="add del mod">
          <ac:chgData name="Matin Amiri" userId="093b6f5b5179df85" providerId="LiveId" clId="{B459F20A-F1B7-4BB0-A651-CACEFADE1B26}" dt="2023-05-31T12:01:40.401" v="1372"/>
          <ac:inkMkLst>
            <pc:docMk/>
            <pc:sldMk cId="2764270842" sldId="260"/>
            <ac:inkMk id="39" creationId="{372DBD21-1273-5235-8D8A-43A0F07CC972}"/>
          </ac:inkMkLst>
        </pc:inkChg>
        <pc:inkChg chg="add del mod">
          <ac:chgData name="Matin Amiri" userId="093b6f5b5179df85" providerId="LiveId" clId="{B459F20A-F1B7-4BB0-A651-CACEFADE1B26}" dt="2023-05-31T12:01:40.393" v="1362"/>
          <ac:inkMkLst>
            <pc:docMk/>
            <pc:sldMk cId="2764270842" sldId="260"/>
            <ac:inkMk id="40" creationId="{F62594BA-A827-DDFC-1DEE-52F3A3C34BC4}"/>
          </ac:inkMkLst>
        </pc:inkChg>
        <pc:inkChg chg="add del mod">
          <ac:chgData name="Matin Amiri" userId="093b6f5b5179df85" providerId="LiveId" clId="{B459F20A-F1B7-4BB0-A651-CACEFADE1B26}" dt="2023-05-31T12:01:40.404" v="1379"/>
          <ac:inkMkLst>
            <pc:docMk/>
            <pc:sldMk cId="2764270842" sldId="260"/>
            <ac:inkMk id="42" creationId="{D1351A94-765E-879B-C192-618B6679DEE9}"/>
          </ac:inkMkLst>
        </pc:inkChg>
        <pc:inkChg chg="add del mod">
          <ac:chgData name="Matin Amiri" userId="093b6f5b5179df85" providerId="LiveId" clId="{B459F20A-F1B7-4BB0-A651-CACEFADE1B26}" dt="2023-05-31T12:01:40.403" v="1378"/>
          <ac:inkMkLst>
            <pc:docMk/>
            <pc:sldMk cId="2764270842" sldId="260"/>
            <ac:inkMk id="43" creationId="{26D5A99B-5A94-209E-2FB8-56E70664E498}"/>
          </ac:inkMkLst>
        </pc:inkChg>
        <pc:inkChg chg="add del mod">
          <ac:chgData name="Matin Amiri" userId="093b6f5b5179df85" providerId="LiveId" clId="{B459F20A-F1B7-4BB0-A651-CACEFADE1B26}" dt="2023-05-31T12:01:40.405" v="1382"/>
          <ac:inkMkLst>
            <pc:docMk/>
            <pc:sldMk cId="2764270842" sldId="260"/>
            <ac:inkMk id="44" creationId="{77765A38-771A-8520-CFC3-343A25C756B1}"/>
          </ac:inkMkLst>
        </pc:inkChg>
        <pc:inkChg chg="add del mod">
          <ac:chgData name="Matin Amiri" userId="093b6f5b5179df85" providerId="LiveId" clId="{B459F20A-F1B7-4BB0-A651-CACEFADE1B26}" dt="2023-05-31T12:01:40.402" v="1375"/>
          <ac:inkMkLst>
            <pc:docMk/>
            <pc:sldMk cId="2764270842" sldId="260"/>
            <ac:inkMk id="45" creationId="{2276AEC1-353F-80DE-6134-F34B564EEF26}"/>
          </ac:inkMkLst>
        </pc:inkChg>
        <pc:inkChg chg="add del mod">
          <ac:chgData name="Matin Amiri" userId="093b6f5b5179df85" providerId="LiveId" clId="{B459F20A-F1B7-4BB0-A651-CACEFADE1B26}" dt="2023-05-31T12:01:40.398" v="1365"/>
          <ac:inkMkLst>
            <pc:docMk/>
            <pc:sldMk cId="2764270842" sldId="260"/>
            <ac:inkMk id="46" creationId="{BEEE085A-897E-A10D-3E92-268432158D98}"/>
          </ac:inkMkLst>
        </pc:inkChg>
        <pc:inkChg chg="add del mod">
          <ac:chgData name="Matin Amiri" userId="093b6f5b5179df85" providerId="LiveId" clId="{B459F20A-F1B7-4BB0-A651-CACEFADE1B26}" dt="2023-05-31T12:01:40.397" v="1364"/>
          <ac:inkMkLst>
            <pc:docMk/>
            <pc:sldMk cId="2764270842" sldId="260"/>
            <ac:inkMk id="47" creationId="{ADD27CCC-CD28-080C-7250-DD913A828CC0}"/>
          </ac:inkMkLst>
        </pc:inkChg>
        <pc:inkChg chg="add del mod">
          <ac:chgData name="Matin Amiri" userId="093b6f5b5179df85" providerId="LiveId" clId="{B459F20A-F1B7-4BB0-A651-CACEFADE1B26}" dt="2023-05-31T12:01:40.398" v="1366"/>
          <ac:inkMkLst>
            <pc:docMk/>
            <pc:sldMk cId="2764270842" sldId="260"/>
            <ac:inkMk id="48" creationId="{111E9F0E-00F8-4E5D-BFEB-F1D34DBE187C}"/>
          </ac:inkMkLst>
        </pc:inkChg>
        <pc:inkChg chg="add del mod">
          <ac:chgData name="Matin Amiri" userId="093b6f5b5179df85" providerId="LiveId" clId="{B459F20A-F1B7-4BB0-A651-CACEFADE1B26}" dt="2023-05-31T12:01:40.403" v="1376"/>
          <ac:inkMkLst>
            <pc:docMk/>
            <pc:sldMk cId="2764270842" sldId="260"/>
            <ac:inkMk id="49" creationId="{5151A896-DA6C-CE43-AE4E-F41DF22DB43E}"/>
          </ac:inkMkLst>
        </pc:inkChg>
        <pc:inkChg chg="add del mod">
          <ac:chgData name="Matin Amiri" userId="093b6f5b5179df85" providerId="LiveId" clId="{B459F20A-F1B7-4BB0-A651-CACEFADE1B26}" dt="2023-05-31T12:01:40.390" v="1360"/>
          <ac:inkMkLst>
            <pc:docMk/>
            <pc:sldMk cId="2764270842" sldId="260"/>
            <ac:inkMk id="50" creationId="{91EFD83D-23B9-FCBA-1F43-96F5CBA166F5}"/>
          </ac:inkMkLst>
        </pc:inkChg>
        <pc:inkChg chg="add del mod">
          <ac:chgData name="Matin Amiri" userId="093b6f5b5179df85" providerId="LiveId" clId="{B459F20A-F1B7-4BB0-A651-CACEFADE1B26}" dt="2023-05-31T12:01:40.402" v="1373"/>
          <ac:inkMkLst>
            <pc:docMk/>
            <pc:sldMk cId="2764270842" sldId="260"/>
            <ac:inkMk id="51" creationId="{31871932-1ECD-E80B-D7E9-7C5D04213C91}"/>
          </ac:inkMkLst>
        </pc:inkChg>
        <pc:inkChg chg="add del mod">
          <ac:chgData name="Matin Amiri" userId="093b6f5b5179df85" providerId="LiveId" clId="{B459F20A-F1B7-4BB0-A651-CACEFADE1B26}" dt="2023-05-31T12:25:46.753" v="1387" actId="478"/>
          <ac:inkMkLst>
            <pc:docMk/>
            <pc:sldMk cId="2764270842" sldId="260"/>
            <ac:inkMk id="53" creationId="{2718D03F-A698-80EF-9E46-0481055EF916}"/>
          </ac:inkMkLst>
        </pc:inkChg>
      </pc:sldChg>
      <pc:sldChg chg="addSp delSp modSp add mod setBg delDesignElem">
        <pc:chgData name="Matin Amiri" userId="093b6f5b5179df85" providerId="LiveId" clId="{B459F20A-F1B7-4BB0-A651-CACEFADE1B26}" dt="2023-06-02T09:48:50.333" v="6899" actId="14100"/>
        <pc:sldMkLst>
          <pc:docMk/>
          <pc:sldMk cId="2370686374" sldId="261"/>
        </pc:sldMkLst>
        <pc:spChg chg="mod">
          <ac:chgData name="Matin Amiri" userId="093b6f5b5179df85" providerId="LiveId" clId="{B459F20A-F1B7-4BB0-A651-CACEFADE1B26}" dt="2023-06-02T09:48:11.306" v="6889" actId="20577"/>
          <ac:spMkLst>
            <pc:docMk/>
            <pc:sldMk cId="2370686374" sldId="261"/>
            <ac:spMk id="2" creationId="{3DF4639B-B444-8273-D5D2-34F9DE678104}"/>
          </ac:spMkLst>
        </pc:spChg>
        <pc:spChg chg="del mod">
          <ac:chgData name="Matin Amiri" userId="093b6f5b5179df85" providerId="LiveId" clId="{B459F20A-F1B7-4BB0-A651-CACEFADE1B26}" dt="2023-06-02T09:48:34.984" v="6895" actId="478"/>
          <ac:spMkLst>
            <pc:docMk/>
            <pc:sldMk cId="2370686374" sldId="261"/>
            <ac:spMk id="3" creationId="{1439E820-A3B0-173F-C4C4-6BDBCC66C5ED}"/>
          </ac:spMkLst>
        </pc:spChg>
        <pc:spChg chg="add mod">
          <ac:chgData name="Matin Amiri" userId="093b6f5b5179df85" providerId="LiveId" clId="{B459F20A-F1B7-4BB0-A651-CACEFADE1B26}" dt="2023-06-02T09:48:50.333" v="6899" actId="14100"/>
          <ac:spMkLst>
            <pc:docMk/>
            <pc:sldMk cId="2370686374" sldId="261"/>
            <ac:spMk id="4" creationId="{31AB7E12-5EAB-CAB0-C13C-A304E0DD7F4B}"/>
          </ac:spMkLst>
        </pc:spChg>
        <pc:spChg chg="add">
          <ac:chgData name="Matin Amiri" userId="093b6f5b5179df85" providerId="LiveId" clId="{B459F20A-F1B7-4BB0-A651-CACEFADE1B26}" dt="2023-06-02T09:48:03.651" v="6874" actId="26606"/>
          <ac:spMkLst>
            <pc:docMk/>
            <pc:sldMk cId="2370686374" sldId="261"/>
            <ac:spMk id="8" creationId="{7B22176A-41DB-4D9A-9B6F-F2296F1ED173}"/>
          </ac:spMkLst>
        </pc:spChg>
        <pc:spChg chg="add">
          <ac:chgData name="Matin Amiri" userId="093b6f5b5179df85" providerId="LiveId" clId="{B459F20A-F1B7-4BB0-A651-CACEFADE1B26}" dt="2023-06-02T09:48:03.651" v="6874" actId="26606"/>
          <ac:spMkLst>
            <pc:docMk/>
            <pc:sldMk cId="2370686374" sldId="261"/>
            <ac:spMk id="10" creationId="{774A8DF5-445E-49C5-B10A-8DF5FEFBCC46}"/>
          </ac:spMkLst>
        </pc:spChg>
        <pc:spChg chg="add">
          <ac:chgData name="Matin Amiri" userId="093b6f5b5179df85" providerId="LiveId" clId="{B459F20A-F1B7-4BB0-A651-CACEFADE1B26}" dt="2023-06-02T09:48:03.651" v="6874" actId="26606"/>
          <ac:spMkLst>
            <pc:docMk/>
            <pc:sldMk cId="2370686374" sldId="261"/>
            <ac:spMk id="12" creationId="{9A4E38D9-EFB8-40B5-B42B-514FBF180360}"/>
          </ac:spMkLst>
        </pc:spChg>
        <pc:spChg chg="del">
          <ac:chgData name="Matin Amiri" userId="093b6f5b5179df85" providerId="LiveId" clId="{B459F20A-F1B7-4BB0-A651-CACEFADE1B26}" dt="2023-05-31T12:28:48.055" v="1432"/>
          <ac:spMkLst>
            <pc:docMk/>
            <pc:sldMk cId="2370686374" sldId="261"/>
            <ac:spMk id="57" creationId="{7B22176A-41DB-4D9A-9B6F-F2296F1ED173}"/>
          </ac:spMkLst>
        </pc:spChg>
        <pc:spChg chg="del">
          <ac:chgData name="Matin Amiri" userId="093b6f5b5179df85" providerId="LiveId" clId="{B459F20A-F1B7-4BB0-A651-CACEFADE1B26}" dt="2023-05-31T12:28:48.055" v="1432"/>
          <ac:spMkLst>
            <pc:docMk/>
            <pc:sldMk cId="2370686374" sldId="261"/>
            <ac:spMk id="59" creationId="{774A8DF5-445E-49C5-B10A-8DF5FEFBCC46}"/>
          </ac:spMkLst>
        </pc:spChg>
        <pc:spChg chg="del">
          <ac:chgData name="Matin Amiri" userId="093b6f5b5179df85" providerId="LiveId" clId="{B459F20A-F1B7-4BB0-A651-CACEFADE1B26}" dt="2023-05-31T12:28:48.055" v="1432"/>
          <ac:spMkLst>
            <pc:docMk/>
            <pc:sldMk cId="2370686374" sldId="261"/>
            <ac:spMk id="61" creationId="{9A4E38D9-EFB8-40B5-B42B-514FBF180360}"/>
          </ac:spMkLst>
        </pc:spChg>
        <pc:grpChg chg="add">
          <ac:chgData name="Matin Amiri" userId="093b6f5b5179df85" providerId="LiveId" clId="{B459F20A-F1B7-4BB0-A651-CACEFADE1B26}" dt="2023-06-02T09:48:03.651" v="6874" actId="26606"/>
          <ac:grpSpMkLst>
            <pc:docMk/>
            <pc:sldMk cId="2370686374" sldId="261"/>
            <ac:grpSpMk id="14" creationId="{1148C992-36DE-4449-B92D-49AE04B5DE20}"/>
          </ac:grpSpMkLst>
        </pc:grpChg>
        <pc:grpChg chg="del">
          <ac:chgData name="Matin Amiri" userId="093b6f5b5179df85" providerId="LiveId" clId="{B459F20A-F1B7-4BB0-A651-CACEFADE1B26}" dt="2023-05-31T12:28:48.055" v="1432"/>
          <ac:grpSpMkLst>
            <pc:docMk/>
            <pc:sldMk cId="2370686374" sldId="261"/>
            <ac:grpSpMk id="63" creationId="{1148C992-36DE-4449-B92D-49AE04B5DE20}"/>
          </ac:grpSpMkLst>
        </pc:grpChg>
      </pc:sldChg>
      <pc:sldChg chg="delSp add del setBg delDesignElem">
        <pc:chgData name="Matin Amiri" userId="093b6f5b5179df85" providerId="LiveId" clId="{B459F20A-F1B7-4BB0-A651-CACEFADE1B26}" dt="2023-05-31T12:36:28.628" v="1459" actId="47"/>
        <pc:sldMkLst>
          <pc:docMk/>
          <pc:sldMk cId="3502782378" sldId="262"/>
        </pc:sldMkLst>
        <pc:spChg chg="del">
          <ac:chgData name="Matin Amiri" userId="093b6f5b5179df85" providerId="LiveId" clId="{B459F20A-F1B7-4BB0-A651-CACEFADE1B26}" dt="2023-05-31T12:36:21.432" v="1456"/>
          <ac:spMkLst>
            <pc:docMk/>
            <pc:sldMk cId="3502782378" sldId="262"/>
            <ac:spMk id="57" creationId="{7B22176A-41DB-4D9A-9B6F-F2296F1ED173}"/>
          </ac:spMkLst>
        </pc:spChg>
        <pc:spChg chg="del">
          <ac:chgData name="Matin Amiri" userId="093b6f5b5179df85" providerId="LiveId" clId="{B459F20A-F1B7-4BB0-A651-CACEFADE1B26}" dt="2023-05-31T12:36:21.432" v="1456"/>
          <ac:spMkLst>
            <pc:docMk/>
            <pc:sldMk cId="3502782378" sldId="262"/>
            <ac:spMk id="59" creationId="{774A8DF5-445E-49C5-B10A-8DF5FEFBCC46}"/>
          </ac:spMkLst>
        </pc:spChg>
        <pc:spChg chg="del">
          <ac:chgData name="Matin Amiri" userId="093b6f5b5179df85" providerId="LiveId" clId="{B459F20A-F1B7-4BB0-A651-CACEFADE1B26}" dt="2023-05-31T12:36:21.432" v="1456"/>
          <ac:spMkLst>
            <pc:docMk/>
            <pc:sldMk cId="3502782378" sldId="262"/>
            <ac:spMk id="61" creationId="{9A4E38D9-EFB8-40B5-B42B-514FBF180360}"/>
          </ac:spMkLst>
        </pc:spChg>
        <pc:grpChg chg="del">
          <ac:chgData name="Matin Amiri" userId="093b6f5b5179df85" providerId="LiveId" clId="{B459F20A-F1B7-4BB0-A651-CACEFADE1B26}" dt="2023-05-31T12:36:21.432" v="1456"/>
          <ac:grpSpMkLst>
            <pc:docMk/>
            <pc:sldMk cId="3502782378" sldId="262"/>
            <ac:grpSpMk id="63" creationId="{1148C992-36DE-4449-B92D-49AE04B5DE20}"/>
          </ac:grpSpMkLst>
        </pc:grpChg>
      </pc:sldChg>
      <pc:sldChg chg="addSp delSp modSp add mod setBg">
        <pc:chgData name="Matin Amiri" userId="093b6f5b5179df85" providerId="LiveId" clId="{B459F20A-F1B7-4BB0-A651-CACEFADE1B26}" dt="2023-06-02T14:11:49.970" v="11086" actId="20577"/>
        <pc:sldMkLst>
          <pc:docMk/>
          <pc:sldMk cId="1507029978" sldId="263"/>
        </pc:sldMkLst>
        <pc:spChg chg="mod">
          <ac:chgData name="Matin Amiri" userId="093b6f5b5179df85" providerId="LiveId" clId="{B459F20A-F1B7-4BB0-A651-CACEFADE1B26}" dt="2023-06-02T14:11:49.970" v="11086" actId="20577"/>
          <ac:spMkLst>
            <pc:docMk/>
            <pc:sldMk cId="1507029978" sldId="263"/>
            <ac:spMk id="2" creationId="{3DF4639B-B444-8273-D5D2-34F9DE678104}"/>
          </ac:spMkLst>
        </pc:spChg>
        <pc:spChg chg="del mod">
          <ac:chgData name="Matin Amiri" userId="093b6f5b5179df85" providerId="LiveId" clId="{B459F20A-F1B7-4BB0-A651-CACEFADE1B26}" dt="2023-06-02T09:49:44.493" v="6906" actId="478"/>
          <ac:spMkLst>
            <pc:docMk/>
            <pc:sldMk cId="1507029978" sldId="263"/>
            <ac:spMk id="3" creationId="{1439E820-A3B0-173F-C4C4-6BDBCC66C5ED}"/>
          </ac:spMkLst>
        </pc:spChg>
        <pc:spChg chg="add mod">
          <ac:chgData name="Matin Amiri" userId="093b6f5b5179df85" providerId="LiveId" clId="{B459F20A-F1B7-4BB0-A651-CACEFADE1B26}" dt="2023-06-02T09:49:51.443" v="6909" actId="120"/>
          <ac:spMkLst>
            <pc:docMk/>
            <pc:sldMk cId="1507029978" sldId="263"/>
            <ac:spMk id="4" creationId="{24DAE6E9-6471-26F0-32A2-0F878A8960AA}"/>
          </ac:spMkLst>
        </pc:spChg>
        <pc:spChg chg="add">
          <ac:chgData name="Matin Amiri" userId="093b6f5b5179df85" providerId="LiveId" clId="{B459F20A-F1B7-4BB0-A651-CACEFADE1B26}" dt="2023-06-02T09:49:11.030" v="6901" actId="26606"/>
          <ac:spMkLst>
            <pc:docMk/>
            <pc:sldMk cId="1507029978" sldId="263"/>
            <ac:spMk id="8" creationId="{7B22176A-41DB-4D9A-9B6F-F2296F1ED173}"/>
          </ac:spMkLst>
        </pc:spChg>
        <pc:spChg chg="add">
          <ac:chgData name="Matin Amiri" userId="093b6f5b5179df85" providerId="LiveId" clId="{B459F20A-F1B7-4BB0-A651-CACEFADE1B26}" dt="2023-06-02T09:49:11.030" v="6901" actId="26606"/>
          <ac:spMkLst>
            <pc:docMk/>
            <pc:sldMk cId="1507029978" sldId="263"/>
            <ac:spMk id="10" creationId="{774A8DF5-445E-49C5-B10A-8DF5FEFBCC46}"/>
          </ac:spMkLst>
        </pc:spChg>
        <pc:spChg chg="add">
          <ac:chgData name="Matin Amiri" userId="093b6f5b5179df85" providerId="LiveId" clId="{B459F20A-F1B7-4BB0-A651-CACEFADE1B26}" dt="2023-06-02T09:49:11.030" v="6901" actId="26606"/>
          <ac:spMkLst>
            <pc:docMk/>
            <pc:sldMk cId="1507029978" sldId="263"/>
            <ac:spMk id="12" creationId="{9A4E38D9-EFB8-40B5-B42B-514FBF180360}"/>
          </ac:spMkLst>
        </pc:spChg>
        <pc:grpChg chg="add">
          <ac:chgData name="Matin Amiri" userId="093b6f5b5179df85" providerId="LiveId" clId="{B459F20A-F1B7-4BB0-A651-CACEFADE1B26}" dt="2023-06-02T09:49:11.030" v="6901" actId="26606"/>
          <ac:grpSpMkLst>
            <pc:docMk/>
            <pc:sldMk cId="1507029978" sldId="263"/>
            <ac:grpSpMk id="14" creationId="{1148C992-36DE-4449-B92D-49AE04B5DE20}"/>
          </ac:grpSpMkLst>
        </pc:grpChg>
      </pc:sldChg>
      <pc:sldChg chg="addSp delSp modSp add mod setBg">
        <pc:chgData name="Matin Amiri" userId="093b6f5b5179df85" providerId="LiveId" clId="{B459F20A-F1B7-4BB0-A651-CACEFADE1B26}" dt="2023-06-02T09:50:25.264" v="6916" actId="120"/>
        <pc:sldMkLst>
          <pc:docMk/>
          <pc:sldMk cId="1913512763" sldId="264"/>
        </pc:sldMkLst>
        <pc:spChg chg="mod">
          <ac:chgData name="Matin Amiri" userId="093b6f5b5179df85" providerId="LiveId" clId="{B459F20A-F1B7-4BB0-A651-CACEFADE1B26}" dt="2023-05-31T12:37:30.515" v="1468"/>
          <ac:spMkLst>
            <pc:docMk/>
            <pc:sldMk cId="1913512763" sldId="264"/>
            <ac:spMk id="2" creationId="{3DF4639B-B444-8273-D5D2-34F9DE678104}"/>
          </ac:spMkLst>
        </pc:spChg>
        <pc:spChg chg="del mod">
          <ac:chgData name="Matin Amiri" userId="093b6f5b5179df85" providerId="LiveId" clId="{B459F20A-F1B7-4BB0-A651-CACEFADE1B26}" dt="2023-06-02T09:50:17.708" v="6914" actId="478"/>
          <ac:spMkLst>
            <pc:docMk/>
            <pc:sldMk cId="1913512763" sldId="264"/>
            <ac:spMk id="3" creationId="{1439E820-A3B0-173F-C4C4-6BDBCC66C5ED}"/>
          </ac:spMkLst>
        </pc:spChg>
        <pc:spChg chg="add mod">
          <ac:chgData name="Matin Amiri" userId="093b6f5b5179df85" providerId="LiveId" clId="{B459F20A-F1B7-4BB0-A651-CACEFADE1B26}" dt="2023-06-02T09:50:25.264" v="6916" actId="120"/>
          <ac:spMkLst>
            <pc:docMk/>
            <pc:sldMk cId="1913512763" sldId="264"/>
            <ac:spMk id="4" creationId="{8610CAEF-F0CF-C658-5FFC-1E35F1C3053F}"/>
          </ac:spMkLst>
        </pc:spChg>
        <pc:spChg chg="add">
          <ac:chgData name="Matin Amiri" userId="093b6f5b5179df85" providerId="LiveId" clId="{B459F20A-F1B7-4BB0-A651-CACEFADE1B26}" dt="2023-06-02T09:50:04.181" v="6910" actId="26606"/>
          <ac:spMkLst>
            <pc:docMk/>
            <pc:sldMk cId="1913512763" sldId="264"/>
            <ac:spMk id="8" creationId="{7B22176A-41DB-4D9A-9B6F-F2296F1ED173}"/>
          </ac:spMkLst>
        </pc:spChg>
        <pc:spChg chg="add">
          <ac:chgData name="Matin Amiri" userId="093b6f5b5179df85" providerId="LiveId" clId="{B459F20A-F1B7-4BB0-A651-CACEFADE1B26}" dt="2023-06-02T09:50:04.181" v="6910" actId="26606"/>
          <ac:spMkLst>
            <pc:docMk/>
            <pc:sldMk cId="1913512763" sldId="264"/>
            <ac:spMk id="10" creationId="{774A8DF5-445E-49C5-B10A-8DF5FEFBCC46}"/>
          </ac:spMkLst>
        </pc:spChg>
        <pc:spChg chg="add">
          <ac:chgData name="Matin Amiri" userId="093b6f5b5179df85" providerId="LiveId" clId="{B459F20A-F1B7-4BB0-A651-CACEFADE1B26}" dt="2023-06-02T09:50:04.181" v="6910" actId="26606"/>
          <ac:spMkLst>
            <pc:docMk/>
            <pc:sldMk cId="1913512763" sldId="264"/>
            <ac:spMk id="12" creationId="{9A4E38D9-EFB8-40B5-B42B-514FBF180360}"/>
          </ac:spMkLst>
        </pc:spChg>
        <pc:grpChg chg="add">
          <ac:chgData name="Matin Amiri" userId="093b6f5b5179df85" providerId="LiveId" clId="{B459F20A-F1B7-4BB0-A651-CACEFADE1B26}" dt="2023-06-02T09:50:04.181" v="6910" actId="26606"/>
          <ac:grpSpMkLst>
            <pc:docMk/>
            <pc:sldMk cId="1913512763" sldId="264"/>
            <ac:grpSpMk id="14" creationId="{1148C992-36DE-4449-B92D-49AE04B5DE20}"/>
          </ac:grpSpMkLst>
        </pc:grpChg>
      </pc:sldChg>
      <pc:sldChg chg="addSp delSp modSp add mod setBg">
        <pc:chgData name="Matin Amiri" userId="093b6f5b5179df85" providerId="LiveId" clId="{B459F20A-F1B7-4BB0-A651-CACEFADE1B26}" dt="2023-06-02T09:51:17.073" v="6924" actId="313"/>
        <pc:sldMkLst>
          <pc:docMk/>
          <pc:sldMk cId="3330437050" sldId="265"/>
        </pc:sldMkLst>
        <pc:spChg chg="mod">
          <ac:chgData name="Matin Amiri" userId="093b6f5b5179df85" providerId="LiveId" clId="{B459F20A-F1B7-4BB0-A651-CACEFADE1B26}" dt="2023-06-01T13:17:53.073" v="4029" actId="313"/>
          <ac:spMkLst>
            <pc:docMk/>
            <pc:sldMk cId="3330437050" sldId="265"/>
            <ac:spMk id="2" creationId="{3DF4639B-B444-8273-D5D2-34F9DE678104}"/>
          </ac:spMkLst>
        </pc:spChg>
        <pc:spChg chg="del mod">
          <ac:chgData name="Matin Amiri" userId="093b6f5b5179df85" providerId="LiveId" clId="{B459F20A-F1B7-4BB0-A651-CACEFADE1B26}" dt="2023-06-02T09:51:14.004" v="6923" actId="478"/>
          <ac:spMkLst>
            <pc:docMk/>
            <pc:sldMk cId="3330437050" sldId="265"/>
            <ac:spMk id="3" creationId="{1439E820-A3B0-173F-C4C4-6BDBCC66C5ED}"/>
          </ac:spMkLst>
        </pc:spChg>
        <pc:spChg chg="add mod">
          <ac:chgData name="Matin Amiri" userId="093b6f5b5179df85" providerId="LiveId" clId="{B459F20A-F1B7-4BB0-A651-CACEFADE1B26}" dt="2023-06-02T09:51:17.073" v="6924" actId="313"/>
          <ac:spMkLst>
            <pc:docMk/>
            <pc:sldMk cId="3330437050" sldId="265"/>
            <ac:spMk id="4" creationId="{A51E8BF0-3CB3-4969-4CC3-84531F3454B1}"/>
          </ac:spMkLst>
        </pc:spChg>
        <pc:spChg chg="add">
          <ac:chgData name="Matin Amiri" userId="093b6f5b5179df85" providerId="LiveId" clId="{B459F20A-F1B7-4BB0-A651-CACEFADE1B26}" dt="2023-06-02T09:50:42.621" v="6917" actId="26606"/>
          <ac:spMkLst>
            <pc:docMk/>
            <pc:sldMk cId="3330437050" sldId="265"/>
            <ac:spMk id="8" creationId="{7B22176A-41DB-4D9A-9B6F-F2296F1ED173}"/>
          </ac:spMkLst>
        </pc:spChg>
        <pc:spChg chg="add">
          <ac:chgData name="Matin Amiri" userId="093b6f5b5179df85" providerId="LiveId" clId="{B459F20A-F1B7-4BB0-A651-CACEFADE1B26}" dt="2023-06-02T09:50:42.621" v="6917" actId="26606"/>
          <ac:spMkLst>
            <pc:docMk/>
            <pc:sldMk cId="3330437050" sldId="265"/>
            <ac:spMk id="10" creationId="{774A8DF5-445E-49C5-B10A-8DF5FEFBCC46}"/>
          </ac:spMkLst>
        </pc:spChg>
        <pc:spChg chg="add">
          <ac:chgData name="Matin Amiri" userId="093b6f5b5179df85" providerId="LiveId" clId="{B459F20A-F1B7-4BB0-A651-CACEFADE1B26}" dt="2023-06-02T09:50:42.621" v="6917" actId="26606"/>
          <ac:spMkLst>
            <pc:docMk/>
            <pc:sldMk cId="3330437050" sldId="265"/>
            <ac:spMk id="12" creationId="{9A4E38D9-EFB8-40B5-B42B-514FBF180360}"/>
          </ac:spMkLst>
        </pc:spChg>
        <pc:grpChg chg="add">
          <ac:chgData name="Matin Amiri" userId="093b6f5b5179df85" providerId="LiveId" clId="{B459F20A-F1B7-4BB0-A651-CACEFADE1B26}" dt="2023-06-02T09:50:42.621" v="6917" actId="26606"/>
          <ac:grpSpMkLst>
            <pc:docMk/>
            <pc:sldMk cId="3330437050" sldId="265"/>
            <ac:grpSpMk id="14" creationId="{1148C992-36DE-4449-B92D-49AE04B5DE20}"/>
          </ac:grpSpMkLst>
        </pc:grpChg>
      </pc:sldChg>
      <pc:sldChg chg="addSp delSp modSp add mod setBg delDesignElem">
        <pc:chgData name="Matin Amiri" userId="093b6f5b5179df85" providerId="LiveId" clId="{B459F20A-F1B7-4BB0-A651-CACEFADE1B26}" dt="2023-06-01T13:27:40.661" v="4915" actId="20577"/>
        <pc:sldMkLst>
          <pc:docMk/>
          <pc:sldMk cId="377620192" sldId="266"/>
        </pc:sldMkLst>
        <pc:spChg chg="mod">
          <ac:chgData name="Matin Amiri" userId="093b6f5b5179df85" providerId="LiveId" clId="{B459F20A-F1B7-4BB0-A651-CACEFADE1B26}" dt="2023-06-01T13:27:40.661" v="4915" actId="20577"/>
          <ac:spMkLst>
            <pc:docMk/>
            <pc:sldMk cId="377620192" sldId="266"/>
            <ac:spMk id="2" creationId="{4BAFAF2C-1BB9-34FC-57C4-60FD3463BCA6}"/>
          </ac:spMkLst>
        </pc:spChg>
        <pc:spChg chg="add del">
          <ac:chgData name="Matin Amiri" userId="093b6f5b5179df85" providerId="LiveId" clId="{B459F20A-F1B7-4BB0-A651-CACEFADE1B26}" dt="2023-06-01T13:27:21.088" v="4894" actId="26606"/>
          <ac:spMkLst>
            <pc:docMk/>
            <pc:sldMk cId="377620192" sldId="266"/>
            <ac:spMk id="4" creationId="{9D3B3C7E-BC2D-4436-8B03-AC421FA66787}"/>
          </ac:spMkLst>
        </pc:spChg>
        <pc:spChg chg="add del">
          <ac:chgData name="Matin Amiri" userId="093b6f5b5179df85" providerId="LiveId" clId="{B459F20A-F1B7-4BB0-A651-CACEFADE1B26}" dt="2023-06-01T13:27:21.088" v="4894" actId="26606"/>
          <ac:spMkLst>
            <pc:docMk/>
            <pc:sldMk cId="377620192" sldId="266"/>
            <ac:spMk id="6" creationId="{4905C695-F54E-4EF8-8AEF-811D460E7AFE}"/>
          </ac:spMkLst>
        </pc:spChg>
        <pc:spChg chg="del">
          <ac:chgData name="Matin Amiri" userId="093b6f5b5179df85" providerId="LiveId" clId="{B459F20A-F1B7-4BB0-A651-CACEFADE1B26}" dt="2023-06-01T13:27:14.077" v="4892"/>
          <ac:spMkLst>
            <pc:docMk/>
            <pc:sldMk cId="377620192" sldId="266"/>
            <ac:spMk id="7" creationId="{9D3B3C7E-BC2D-4436-8B03-AC421FA66787}"/>
          </ac:spMkLst>
        </pc:spChg>
        <pc:spChg chg="add del">
          <ac:chgData name="Matin Amiri" userId="093b6f5b5179df85" providerId="LiveId" clId="{B459F20A-F1B7-4BB0-A651-CACEFADE1B26}" dt="2023-06-01T13:27:21.088" v="4894" actId="26606"/>
          <ac:spMkLst>
            <pc:docMk/>
            <pc:sldMk cId="377620192" sldId="266"/>
            <ac:spMk id="8" creationId="{485CD2A3-2099-476E-9A85-55DC735FA2B7}"/>
          </ac:spMkLst>
        </pc:spChg>
        <pc:spChg chg="del">
          <ac:chgData name="Matin Amiri" userId="093b6f5b5179df85" providerId="LiveId" clId="{B459F20A-F1B7-4BB0-A651-CACEFADE1B26}" dt="2023-06-01T13:27:14.077" v="4892"/>
          <ac:spMkLst>
            <pc:docMk/>
            <pc:sldMk cId="377620192" sldId="266"/>
            <ac:spMk id="14" creationId="{4905C695-F54E-4EF8-8AEF-811D460E7AFE}"/>
          </ac:spMkLst>
        </pc:spChg>
        <pc:spChg chg="del">
          <ac:chgData name="Matin Amiri" userId="093b6f5b5179df85" providerId="LiveId" clId="{B459F20A-F1B7-4BB0-A651-CACEFADE1B26}" dt="2023-06-01T13:27:14.077" v="4892"/>
          <ac:spMkLst>
            <pc:docMk/>
            <pc:sldMk cId="377620192" sldId="266"/>
            <ac:spMk id="16" creationId="{485CD2A3-2099-476E-9A85-55DC735FA2B7}"/>
          </ac:spMkLst>
        </pc:spChg>
        <pc:spChg chg="add del">
          <ac:chgData name="Matin Amiri" userId="093b6f5b5179df85" providerId="LiveId" clId="{B459F20A-F1B7-4BB0-A651-CACEFADE1B26}" dt="2023-06-01T13:27:21.837" v="4896" actId="26606"/>
          <ac:spMkLst>
            <pc:docMk/>
            <pc:sldMk cId="377620192" sldId="266"/>
            <ac:spMk id="23" creationId="{9D3B3C7E-BC2D-4436-8B03-AC421FA66787}"/>
          </ac:spMkLst>
        </pc:spChg>
        <pc:spChg chg="add del">
          <ac:chgData name="Matin Amiri" userId="093b6f5b5179df85" providerId="LiveId" clId="{B459F20A-F1B7-4BB0-A651-CACEFADE1B26}" dt="2023-06-01T13:27:21.837" v="4896" actId="26606"/>
          <ac:spMkLst>
            <pc:docMk/>
            <pc:sldMk cId="377620192" sldId="266"/>
            <ac:spMk id="26" creationId="{4905C695-F54E-4EF8-8AEF-811D460E7AFE}"/>
          </ac:spMkLst>
        </pc:spChg>
        <pc:spChg chg="add del">
          <ac:chgData name="Matin Amiri" userId="093b6f5b5179df85" providerId="LiveId" clId="{B459F20A-F1B7-4BB0-A651-CACEFADE1B26}" dt="2023-06-01T13:27:21.837" v="4896" actId="26606"/>
          <ac:spMkLst>
            <pc:docMk/>
            <pc:sldMk cId="377620192" sldId="266"/>
            <ac:spMk id="27" creationId="{485CD2A3-2099-476E-9A85-55DC735FA2B7}"/>
          </ac:spMkLst>
        </pc:spChg>
        <pc:spChg chg="add del">
          <ac:chgData name="Matin Amiri" userId="093b6f5b5179df85" providerId="LiveId" clId="{B459F20A-F1B7-4BB0-A651-CACEFADE1B26}" dt="2023-06-01T13:27:22.792" v="4898" actId="26606"/>
          <ac:spMkLst>
            <pc:docMk/>
            <pc:sldMk cId="377620192" sldId="266"/>
            <ac:spMk id="31" creationId="{9D3B3C7E-BC2D-4436-8B03-AC421FA66787}"/>
          </ac:spMkLst>
        </pc:spChg>
        <pc:spChg chg="add del">
          <ac:chgData name="Matin Amiri" userId="093b6f5b5179df85" providerId="LiveId" clId="{B459F20A-F1B7-4BB0-A651-CACEFADE1B26}" dt="2023-06-01T13:27:22.792" v="4898" actId="26606"/>
          <ac:spMkLst>
            <pc:docMk/>
            <pc:sldMk cId="377620192" sldId="266"/>
            <ac:spMk id="34" creationId="{4905C695-F54E-4EF8-8AEF-811D460E7AFE}"/>
          </ac:spMkLst>
        </pc:spChg>
        <pc:spChg chg="add del">
          <ac:chgData name="Matin Amiri" userId="093b6f5b5179df85" providerId="LiveId" clId="{B459F20A-F1B7-4BB0-A651-CACEFADE1B26}" dt="2023-06-01T13:27:22.792" v="4898" actId="26606"/>
          <ac:spMkLst>
            <pc:docMk/>
            <pc:sldMk cId="377620192" sldId="266"/>
            <ac:spMk id="35" creationId="{485CD2A3-2099-476E-9A85-55DC735FA2B7}"/>
          </ac:spMkLst>
        </pc:spChg>
        <pc:spChg chg="add del">
          <ac:chgData name="Matin Amiri" userId="093b6f5b5179df85" providerId="LiveId" clId="{B459F20A-F1B7-4BB0-A651-CACEFADE1B26}" dt="2023-06-01T13:27:23.457" v="4900" actId="26606"/>
          <ac:spMkLst>
            <pc:docMk/>
            <pc:sldMk cId="377620192" sldId="266"/>
            <ac:spMk id="39" creationId="{9D3B3C7E-BC2D-4436-8B03-AC421FA66787}"/>
          </ac:spMkLst>
        </pc:spChg>
        <pc:spChg chg="add del">
          <ac:chgData name="Matin Amiri" userId="093b6f5b5179df85" providerId="LiveId" clId="{B459F20A-F1B7-4BB0-A651-CACEFADE1B26}" dt="2023-06-01T13:27:23.457" v="4900" actId="26606"/>
          <ac:spMkLst>
            <pc:docMk/>
            <pc:sldMk cId="377620192" sldId="266"/>
            <ac:spMk id="42" creationId="{4905C695-F54E-4EF8-8AEF-811D460E7AFE}"/>
          </ac:spMkLst>
        </pc:spChg>
        <pc:spChg chg="add del">
          <ac:chgData name="Matin Amiri" userId="093b6f5b5179df85" providerId="LiveId" clId="{B459F20A-F1B7-4BB0-A651-CACEFADE1B26}" dt="2023-06-01T13:27:23.457" v="4900" actId="26606"/>
          <ac:spMkLst>
            <pc:docMk/>
            <pc:sldMk cId="377620192" sldId="266"/>
            <ac:spMk id="43" creationId="{485CD2A3-2099-476E-9A85-55DC735FA2B7}"/>
          </ac:spMkLst>
        </pc:spChg>
        <pc:spChg chg="add del">
          <ac:chgData name="Matin Amiri" userId="093b6f5b5179df85" providerId="LiveId" clId="{B459F20A-F1B7-4BB0-A651-CACEFADE1B26}" dt="2023-06-01T13:27:30.449" v="4902" actId="26606"/>
          <ac:spMkLst>
            <pc:docMk/>
            <pc:sldMk cId="377620192" sldId="266"/>
            <ac:spMk id="47" creationId="{9D3B3C7E-BC2D-4436-8B03-AC421FA66787}"/>
          </ac:spMkLst>
        </pc:spChg>
        <pc:spChg chg="add del">
          <ac:chgData name="Matin Amiri" userId="093b6f5b5179df85" providerId="LiveId" clId="{B459F20A-F1B7-4BB0-A651-CACEFADE1B26}" dt="2023-06-01T13:27:30.449" v="4902" actId="26606"/>
          <ac:spMkLst>
            <pc:docMk/>
            <pc:sldMk cId="377620192" sldId="266"/>
            <ac:spMk id="50" creationId="{4905C695-F54E-4EF8-8AEF-811D460E7AFE}"/>
          </ac:spMkLst>
        </pc:spChg>
        <pc:spChg chg="add del">
          <ac:chgData name="Matin Amiri" userId="093b6f5b5179df85" providerId="LiveId" clId="{B459F20A-F1B7-4BB0-A651-CACEFADE1B26}" dt="2023-06-01T13:27:30.449" v="4902" actId="26606"/>
          <ac:spMkLst>
            <pc:docMk/>
            <pc:sldMk cId="377620192" sldId="266"/>
            <ac:spMk id="51" creationId="{485CD2A3-2099-476E-9A85-55DC735FA2B7}"/>
          </ac:spMkLst>
        </pc:spChg>
        <pc:spChg chg="add">
          <ac:chgData name="Matin Amiri" userId="093b6f5b5179df85" providerId="LiveId" clId="{B459F20A-F1B7-4BB0-A651-CACEFADE1B26}" dt="2023-06-01T13:27:30.449" v="4902" actId="26606"/>
          <ac:spMkLst>
            <pc:docMk/>
            <pc:sldMk cId="377620192" sldId="266"/>
            <ac:spMk id="58" creationId="{9D3B3C7E-BC2D-4436-8B03-AC421FA66787}"/>
          </ac:spMkLst>
        </pc:spChg>
        <pc:spChg chg="add">
          <ac:chgData name="Matin Amiri" userId="093b6f5b5179df85" providerId="LiveId" clId="{B459F20A-F1B7-4BB0-A651-CACEFADE1B26}" dt="2023-06-01T13:27:30.449" v="4902" actId="26606"/>
          <ac:spMkLst>
            <pc:docMk/>
            <pc:sldMk cId="377620192" sldId="266"/>
            <ac:spMk id="65" creationId="{4905C695-F54E-4EF8-8AEF-811D460E7AFE}"/>
          </ac:spMkLst>
        </pc:spChg>
        <pc:spChg chg="add">
          <ac:chgData name="Matin Amiri" userId="093b6f5b5179df85" providerId="LiveId" clId="{B459F20A-F1B7-4BB0-A651-CACEFADE1B26}" dt="2023-06-01T13:27:30.449" v="4902" actId="26606"/>
          <ac:spMkLst>
            <pc:docMk/>
            <pc:sldMk cId="377620192" sldId="266"/>
            <ac:spMk id="67" creationId="{485CD2A3-2099-476E-9A85-55DC735FA2B7}"/>
          </ac:spMkLst>
        </pc:spChg>
        <pc:grpChg chg="add del">
          <ac:chgData name="Matin Amiri" userId="093b6f5b5179df85" providerId="LiveId" clId="{B459F20A-F1B7-4BB0-A651-CACEFADE1B26}" dt="2023-06-01T13:27:21.088" v="4894" actId="26606"/>
          <ac:grpSpMkLst>
            <pc:docMk/>
            <pc:sldMk cId="377620192" sldId="266"/>
            <ac:grpSpMk id="5" creationId="{79B5D0C1-066E-4C02-A6B8-59FAE4A19724}"/>
          </ac:grpSpMkLst>
        </pc:grpChg>
        <pc:grpChg chg="del">
          <ac:chgData name="Matin Amiri" userId="093b6f5b5179df85" providerId="LiveId" clId="{B459F20A-F1B7-4BB0-A651-CACEFADE1B26}" dt="2023-06-01T13:27:14.077" v="4892"/>
          <ac:grpSpMkLst>
            <pc:docMk/>
            <pc:sldMk cId="377620192" sldId="266"/>
            <ac:grpSpMk id="9" creationId="{79B5D0C1-066E-4C02-A6B8-59FAE4A19724}"/>
          </ac:grpSpMkLst>
        </pc:grpChg>
        <pc:grpChg chg="add del">
          <ac:chgData name="Matin Amiri" userId="093b6f5b5179df85" providerId="LiveId" clId="{B459F20A-F1B7-4BB0-A651-CACEFADE1B26}" dt="2023-06-01T13:27:21.088" v="4894" actId="26606"/>
          <ac:grpSpMkLst>
            <pc:docMk/>
            <pc:sldMk cId="377620192" sldId="266"/>
            <ac:grpSpMk id="13" creationId="{E92979E8-2E86-433E-A7E4-5F102E45A8EE}"/>
          </ac:grpSpMkLst>
        </pc:grpChg>
        <pc:grpChg chg="del">
          <ac:chgData name="Matin Amiri" userId="093b6f5b5179df85" providerId="LiveId" clId="{B459F20A-F1B7-4BB0-A651-CACEFADE1B26}" dt="2023-06-01T13:27:14.077" v="4892"/>
          <ac:grpSpMkLst>
            <pc:docMk/>
            <pc:sldMk cId="377620192" sldId="266"/>
            <ac:grpSpMk id="18" creationId="{E92979E8-2E86-433E-A7E4-5F102E45A8EE}"/>
          </ac:grpSpMkLst>
        </pc:grpChg>
        <pc:grpChg chg="add del">
          <ac:chgData name="Matin Amiri" userId="093b6f5b5179df85" providerId="LiveId" clId="{B459F20A-F1B7-4BB0-A651-CACEFADE1B26}" dt="2023-06-01T13:27:21.837" v="4896" actId="26606"/>
          <ac:grpSpMkLst>
            <pc:docMk/>
            <pc:sldMk cId="377620192" sldId="266"/>
            <ac:grpSpMk id="24" creationId="{79B5D0C1-066E-4C02-A6B8-59FAE4A19724}"/>
          </ac:grpSpMkLst>
        </pc:grpChg>
        <pc:grpChg chg="add del">
          <ac:chgData name="Matin Amiri" userId="093b6f5b5179df85" providerId="LiveId" clId="{B459F20A-F1B7-4BB0-A651-CACEFADE1B26}" dt="2023-06-01T13:27:21.837" v="4896" actId="26606"/>
          <ac:grpSpMkLst>
            <pc:docMk/>
            <pc:sldMk cId="377620192" sldId="266"/>
            <ac:grpSpMk id="28" creationId="{E92979E8-2E86-433E-A7E4-5F102E45A8EE}"/>
          </ac:grpSpMkLst>
        </pc:grpChg>
        <pc:grpChg chg="add del">
          <ac:chgData name="Matin Amiri" userId="093b6f5b5179df85" providerId="LiveId" clId="{B459F20A-F1B7-4BB0-A651-CACEFADE1B26}" dt="2023-06-01T13:27:22.792" v="4898" actId="26606"/>
          <ac:grpSpMkLst>
            <pc:docMk/>
            <pc:sldMk cId="377620192" sldId="266"/>
            <ac:grpSpMk id="32" creationId="{79B5D0C1-066E-4C02-A6B8-59FAE4A19724}"/>
          </ac:grpSpMkLst>
        </pc:grpChg>
        <pc:grpChg chg="add del">
          <ac:chgData name="Matin Amiri" userId="093b6f5b5179df85" providerId="LiveId" clId="{B459F20A-F1B7-4BB0-A651-CACEFADE1B26}" dt="2023-06-01T13:27:22.792" v="4898" actId="26606"/>
          <ac:grpSpMkLst>
            <pc:docMk/>
            <pc:sldMk cId="377620192" sldId="266"/>
            <ac:grpSpMk id="36" creationId="{E92979E8-2E86-433E-A7E4-5F102E45A8EE}"/>
          </ac:grpSpMkLst>
        </pc:grpChg>
        <pc:grpChg chg="add del">
          <ac:chgData name="Matin Amiri" userId="093b6f5b5179df85" providerId="LiveId" clId="{B459F20A-F1B7-4BB0-A651-CACEFADE1B26}" dt="2023-06-01T13:27:23.457" v="4900" actId="26606"/>
          <ac:grpSpMkLst>
            <pc:docMk/>
            <pc:sldMk cId="377620192" sldId="266"/>
            <ac:grpSpMk id="40" creationId="{79B5D0C1-066E-4C02-A6B8-59FAE4A19724}"/>
          </ac:grpSpMkLst>
        </pc:grpChg>
        <pc:grpChg chg="add del">
          <ac:chgData name="Matin Amiri" userId="093b6f5b5179df85" providerId="LiveId" clId="{B459F20A-F1B7-4BB0-A651-CACEFADE1B26}" dt="2023-06-01T13:27:23.457" v="4900" actId="26606"/>
          <ac:grpSpMkLst>
            <pc:docMk/>
            <pc:sldMk cId="377620192" sldId="266"/>
            <ac:grpSpMk id="44" creationId="{E92979E8-2E86-433E-A7E4-5F102E45A8EE}"/>
          </ac:grpSpMkLst>
        </pc:grpChg>
        <pc:grpChg chg="add del">
          <ac:chgData name="Matin Amiri" userId="093b6f5b5179df85" providerId="LiveId" clId="{B459F20A-F1B7-4BB0-A651-CACEFADE1B26}" dt="2023-06-01T13:27:30.449" v="4902" actId="26606"/>
          <ac:grpSpMkLst>
            <pc:docMk/>
            <pc:sldMk cId="377620192" sldId="266"/>
            <ac:grpSpMk id="48" creationId="{79B5D0C1-066E-4C02-A6B8-59FAE4A19724}"/>
          </ac:grpSpMkLst>
        </pc:grpChg>
        <pc:grpChg chg="add del">
          <ac:chgData name="Matin Amiri" userId="093b6f5b5179df85" providerId="LiveId" clId="{B459F20A-F1B7-4BB0-A651-CACEFADE1B26}" dt="2023-06-01T13:27:30.449" v="4902" actId="26606"/>
          <ac:grpSpMkLst>
            <pc:docMk/>
            <pc:sldMk cId="377620192" sldId="266"/>
            <ac:grpSpMk id="52" creationId="{E92979E8-2E86-433E-A7E4-5F102E45A8EE}"/>
          </ac:grpSpMkLst>
        </pc:grpChg>
        <pc:grpChg chg="add">
          <ac:chgData name="Matin Amiri" userId="093b6f5b5179df85" providerId="LiveId" clId="{B459F20A-F1B7-4BB0-A651-CACEFADE1B26}" dt="2023-06-01T13:27:30.449" v="4902" actId="26606"/>
          <ac:grpSpMkLst>
            <pc:docMk/>
            <pc:sldMk cId="377620192" sldId="266"/>
            <ac:grpSpMk id="60" creationId="{79B5D0C1-066E-4C02-A6B8-59FAE4A19724}"/>
          </ac:grpSpMkLst>
        </pc:grpChg>
        <pc:grpChg chg="add">
          <ac:chgData name="Matin Amiri" userId="093b6f5b5179df85" providerId="LiveId" clId="{B459F20A-F1B7-4BB0-A651-CACEFADE1B26}" dt="2023-06-01T13:27:30.449" v="4902" actId="26606"/>
          <ac:grpSpMkLst>
            <pc:docMk/>
            <pc:sldMk cId="377620192" sldId="266"/>
            <ac:grpSpMk id="69" creationId="{E92979E8-2E86-433E-A7E4-5F102E45A8EE}"/>
          </ac:grpSpMkLst>
        </pc:grpChg>
      </pc:sldChg>
      <pc:sldChg chg="new del">
        <pc:chgData name="Matin Amiri" userId="093b6f5b5179df85" providerId="LiveId" clId="{B459F20A-F1B7-4BB0-A651-CACEFADE1B26}" dt="2023-06-01T13:27:11.723" v="4890" actId="47"/>
        <pc:sldMkLst>
          <pc:docMk/>
          <pc:sldMk cId="1610509944" sldId="266"/>
        </pc:sldMkLst>
      </pc:sldChg>
      <pc:sldChg chg="addSp delSp modSp add mod setBg addAnim modAnim delDesignElem">
        <pc:chgData name="Matin Amiri" userId="093b6f5b5179df85" providerId="LiveId" clId="{B459F20A-F1B7-4BB0-A651-CACEFADE1B26}" dt="2023-06-01T13:29:13.382" v="4935"/>
        <pc:sldMkLst>
          <pc:docMk/>
          <pc:sldMk cId="293813920" sldId="267"/>
        </pc:sldMkLst>
        <pc:spChg chg="mod">
          <ac:chgData name="Matin Amiri" userId="093b6f5b5179df85" providerId="LiveId" clId="{B459F20A-F1B7-4BB0-A651-CACEFADE1B26}" dt="2023-06-01T13:28:14.329" v="4934" actId="20577"/>
          <ac:spMkLst>
            <pc:docMk/>
            <pc:sldMk cId="293813920" sldId="267"/>
            <ac:spMk id="2" creationId="{4BAFAF2C-1BB9-34FC-57C4-60FD3463BCA6}"/>
          </ac:spMkLst>
        </pc:spChg>
        <pc:spChg chg="add">
          <ac:chgData name="Matin Amiri" userId="093b6f5b5179df85" providerId="LiveId" clId="{B459F20A-F1B7-4BB0-A651-CACEFADE1B26}" dt="2023-06-01T13:28:07.917" v="4920" actId="26606"/>
          <ac:spMkLst>
            <pc:docMk/>
            <pc:sldMk cId="293813920" sldId="267"/>
            <ac:spMk id="7" creationId="{9D3B3C7E-BC2D-4436-8B03-AC421FA66787}"/>
          </ac:spMkLst>
        </pc:spChg>
        <pc:spChg chg="add">
          <ac:chgData name="Matin Amiri" userId="093b6f5b5179df85" providerId="LiveId" clId="{B459F20A-F1B7-4BB0-A651-CACEFADE1B26}" dt="2023-06-01T13:28:07.917" v="4920" actId="26606"/>
          <ac:spMkLst>
            <pc:docMk/>
            <pc:sldMk cId="293813920" sldId="267"/>
            <ac:spMk id="14" creationId="{4905C695-F54E-4EF8-8AEF-811D460E7AFE}"/>
          </ac:spMkLst>
        </pc:spChg>
        <pc:spChg chg="add">
          <ac:chgData name="Matin Amiri" userId="093b6f5b5179df85" providerId="LiveId" clId="{B459F20A-F1B7-4BB0-A651-CACEFADE1B26}" dt="2023-06-01T13:28:07.917" v="4920" actId="26606"/>
          <ac:spMkLst>
            <pc:docMk/>
            <pc:sldMk cId="293813920" sldId="267"/>
            <ac:spMk id="16" creationId="{485CD2A3-2099-476E-9A85-55DC735FA2B7}"/>
          </ac:spMkLst>
        </pc:spChg>
        <pc:spChg chg="del">
          <ac:chgData name="Matin Amiri" userId="093b6f5b5179df85" providerId="LiveId" clId="{B459F20A-F1B7-4BB0-A651-CACEFADE1B26}" dt="2023-06-01T13:27:51.494" v="4917"/>
          <ac:spMkLst>
            <pc:docMk/>
            <pc:sldMk cId="293813920" sldId="267"/>
            <ac:spMk id="58" creationId="{9D3B3C7E-BC2D-4436-8B03-AC421FA66787}"/>
          </ac:spMkLst>
        </pc:spChg>
        <pc:spChg chg="del">
          <ac:chgData name="Matin Amiri" userId="093b6f5b5179df85" providerId="LiveId" clId="{B459F20A-F1B7-4BB0-A651-CACEFADE1B26}" dt="2023-06-01T13:27:51.494" v="4917"/>
          <ac:spMkLst>
            <pc:docMk/>
            <pc:sldMk cId="293813920" sldId="267"/>
            <ac:spMk id="65" creationId="{4905C695-F54E-4EF8-8AEF-811D460E7AFE}"/>
          </ac:spMkLst>
        </pc:spChg>
        <pc:spChg chg="del">
          <ac:chgData name="Matin Amiri" userId="093b6f5b5179df85" providerId="LiveId" clId="{B459F20A-F1B7-4BB0-A651-CACEFADE1B26}" dt="2023-06-01T13:27:51.494" v="4917"/>
          <ac:spMkLst>
            <pc:docMk/>
            <pc:sldMk cId="293813920" sldId="267"/>
            <ac:spMk id="67" creationId="{485CD2A3-2099-476E-9A85-55DC735FA2B7}"/>
          </ac:spMkLst>
        </pc:spChg>
        <pc:grpChg chg="add">
          <ac:chgData name="Matin Amiri" userId="093b6f5b5179df85" providerId="LiveId" clId="{B459F20A-F1B7-4BB0-A651-CACEFADE1B26}" dt="2023-06-01T13:28:07.917" v="4920" actId="26606"/>
          <ac:grpSpMkLst>
            <pc:docMk/>
            <pc:sldMk cId="293813920" sldId="267"/>
            <ac:grpSpMk id="9" creationId="{79B5D0C1-066E-4C02-A6B8-59FAE4A19724}"/>
          </ac:grpSpMkLst>
        </pc:grpChg>
        <pc:grpChg chg="add">
          <ac:chgData name="Matin Amiri" userId="093b6f5b5179df85" providerId="LiveId" clId="{B459F20A-F1B7-4BB0-A651-CACEFADE1B26}" dt="2023-06-01T13:28:07.917" v="4920" actId="26606"/>
          <ac:grpSpMkLst>
            <pc:docMk/>
            <pc:sldMk cId="293813920" sldId="267"/>
            <ac:grpSpMk id="18" creationId="{E92979E8-2E86-433E-A7E4-5F102E45A8EE}"/>
          </ac:grpSpMkLst>
        </pc:grpChg>
        <pc:grpChg chg="del">
          <ac:chgData name="Matin Amiri" userId="093b6f5b5179df85" providerId="LiveId" clId="{B459F20A-F1B7-4BB0-A651-CACEFADE1B26}" dt="2023-06-01T13:27:51.494" v="4917"/>
          <ac:grpSpMkLst>
            <pc:docMk/>
            <pc:sldMk cId="293813920" sldId="267"/>
            <ac:grpSpMk id="60" creationId="{79B5D0C1-066E-4C02-A6B8-59FAE4A19724}"/>
          </ac:grpSpMkLst>
        </pc:grpChg>
        <pc:grpChg chg="del">
          <ac:chgData name="Matin Amiri" userId="093b6f5b5179df85" providerId="LiveId" clId="{B459F20A-F1B7-4BB0-A651-CACEFADE1B26}" dt="2023-06-01T13:27:51.494" v="4917"/>
          <ac:grpSpMkLst>
            <pc:docMk/>
            <pc:sldMk cId="293813920" sldId="267"/>
            <ac:grpSpMk id="69" creationId="{E92979E8-2E86-433E-A7E4-5F102E45A8EE}"/>
          </ac:grpSpMkLst>
        </pc:grpChg>
      </pc:sldChg>
      <pc:sldChg chg="delSp add del setBg delDesignElem">
        <pc:chgData name="Matin Amiri" userId="093b6f5b5179df85" providerId="LiveId" clId="{B459F20A-F1B7-4BB0-A651-CACEFADE1B26}" dt="2023-06-01T13:27:09.340" v="4889" actId="47"/>
        <pc:sldMkLst>
          <pc:docMk/>
          <pc:sldMk cId="3595943499" sldId="267"/>
        </pc:sldMkLst>
        <pc:spChg chg="del">
          <ac:chgData name="Matin Amiri" userId="093b6f5b5179df85" providerId="LiveId" clId="{B459F20A-F1B7-4BB0-A651-CACEFADE1B26}" dt="2023-06-01T13:27:07.163" v="4888"/>
          <ac:spMkLst>
            <pc:docMk/>
            <pc:sldMk cId="3595943499" sldId="267"/>
            <ac:spMk id="7" creationId="{9D3B3C7E-BC2D-4436-8B03-AC421FA66787}"/>
          </ac:spMkLst>
        </pc:spChg>
        <pc:spChg chg="del">
          <ac:chgData name="Matin Amiri" userId="093b6f5b5179df85" providerId="LiveId" clId="{B459F20A-F1B7-4BB0-A651-CACEFADE1B26}" dt="2023-06-01T13:27:07.163" v="4888"/>
          <ac:spMkLst>
            <pc:docMk/>
            <pc:sldMk cId="3595943499" sldId="267"/>
            <ac:spMk id="14" creationId="{4905C695-F54E-4EF8-8AEF-811D460E7AFE}"/>
          </ac:spMkLst>
        </pc:spChg>
        <pc:spChg chg="del">
          <ac:chgData name="Matin Amiri" userId="093b6f5b5179df85" providerId="LiveId" clId="{B459F20A-F1B7-4BB0-A651-CACEFADE1B26}" dt="2023-06-01T13:27:07.163" v="4888"/>
          <ac:spMkLst>
            <pc:docMk/>
            <pc:sldMk cId="3595943499" sldId="267"/>
            <ac:spMk id="16" creationId="{485CD2A3-2099-476E-9A85-55DC735FA2B7}"/>
          </ac:spMkLst>
        </pc:spChg>
        <pc:grpChg chg="del">
          <ac:chgData name="Matin Amiri" userId="093b6f5b5179df85" providerId="LiveId" clId="{B459F20A-F1B7-4BB0-A651-CACEFADE1B26}" dt="2023-06-01T13:27:07.163" v="4888"/>
          <ac:grpSpMkLst>
            <pc:docMk/>
            <pc:sldMk cId="3595943499" sldId="267"/>
            <ac:grpSpMk id="9" creationId="{79B5D0C1-066E-4C02-A6B8-59FAE4A19724}"/>
          </ac:grpSpMkLst>
        </pc:grpChg>
        <pc:grpChg chg="del">
          <ac:chgData name="Matin Amiri" userId="093b6f5b5179df85" providerId="LiveId" clId="{B459F20A-F1B7-4BB0-A651-CACEFADE1B26}" dt="2023-06-01T13:27:07.163" v="4888"/>
          <ac:grpSpMkLst>
            <pc:docMk/>
            <pc:sldMk cId="3595943499" sldId="267"/>
            <ac:grpSpMk id="18" creationId="{E92979E8-2E86-433E-A7E4-5F102E45A8EE}"/>
          </ac:grpSpMkLst>
        </pc:grpChg>
      </pc:sldChg>
      <pc:sldChg chg="new del">
        <pc:chgData name="Matin Amiri" userId="093b6f5b5179df85" providerId="LiveId" clId="{B459F20A-F1B7-4BB0-A651-CACEFADE1B26}" dt="2023-06-01T14:06:37.772" v="4940" actId="47"/>
        <pc:sldMkLst>
          <pc:docMk/>
          <pc:sldMk cId="4046586652" sldId="268"/>
        </pc:sldMkLst>
      </pc:sldChg>
      <pc:sldChg chg="addSp delSp modSp add mod">
        <pc:chgData name="Matin Amiri" userId="093b6f5b5179df85" providerId="LiveId" clId="{B459F20A-F1B7-4BB0-A651-CACEFADE1B26}" dt="2023-06-02T13:48:38.675" v="10275"/>
        <pc:sldMkLst>
          <pc:docMk/>
          <pc:sldMk cId="258224144" sldId="269"/>
        </pc:sldMkLst>
        <pc:spChg chg="mod">
          <ac:chgData name="Matin Amiri" userId="093b6f5b5179df85" providerId="LiveId" clId="{B459F20A-F1B7-4BB0-A651-CACEFADE1B26}" dt="2023-06-02T13:48:38.675" v="10275"/>
          <ac:spMkLst>
            <pc:docMk/>
            <pc:sldMk cId="258224144" sldId="269"/>
            <ac:spMk id="2" creationId="{3DF4639B-B444-8273-D5D2-34F9DE678104}"/>
          </ac:spMkLst>
        </pc:spChg>
        <pc:spChg chg="del">
          <ac:chgData name="Matin Amiri" userId="093b6f5b5179df85" providerId="LiveId" clId="{B459F20A-F1B7-4BB0-A651-CACEFADE1B26}" dt="2023-06-01T14:06:43.471" v="4941" actId="478"/>
          <ac:spMkLst>
            <pc:docMk/>
            <pc:sldMk cId="258224144" sldId="269"/>
            <ac:spMk id="3" creationId="{1439E820-A3B0-173F-C4C4-6BDBCC66C5ED}"/>
          </ac:spMkLst>
        </pc:spChg>
        <pc:spChg chg="add del mod">
          <ac:chgData name="Matin Amiri" userId="093b6f5b5179df85" providerId="LiveId" clId="{B459F20A-F1B7-4BB0-A651-CACEFADE1B26}" dt="2023-06-01T14:06:45.302" v="4942" actId="478"/>
          <ac:spMkLst>
            <pc:docMk/>
            <pc:sldMk cId="258224144" sldId="269"/>
            <ac:spMk id="5" creationId="{1178A720-FB1C-490B-030D-43BDFC651301}"/>
          </ac:spMkLst>
        </pc:spChg>
        <pc:picChg chg="add mod">
          <ac:chgData name="Matin Amiri" userId="093b6f5b5179df85" providerId="LiveId" clId="{B459F20A-F1B7-4BB0-A651-CACEFADE1B26}" dt="2023-06-01T14:08:40.259" v="4976" actId="692"/>
          <ac:picMkLst>
            <pc:docMk/>
            <pc:sldMk cId="258224144" sldId="269"/>
            <ac:picMk id="6" creationId="{E43229B0-68F9-34CB-2A29-1E4F6B64D0F2}"/>
          </ac:picMkLst>
        </pc:picChg>
      </pc:sldChg>
      <pc:sldChg chg="addSp delSp modSp add mod">
        <pc:chgData name="Matin Amiri" userId="093b6f5b5179df85" providerId="LiveId" clId="{B459F20A-F1B7-4BB0-A651-CACEFADE1B26}" dt="2023-06-02T13:48:32.450" v="10274" actId="20577"/>
        <pc:sldMkLst>
          <pc:docMk/>
          <pc:sldMk cId="1751273532" sldId="270"/>
        </pc:sldMkLst>
        <pc:spChg chg="mod">
          <ac:chgData name="Matin Amiri" userId="093b6f5b5179df85" providerId="LiveId" clId="{B459F20A-F1B7-4BB0-A651-CACEFADE1B26}" dt="2023-06-02T13:48:32.450" v="10274" actId="20577"/>
          <ac:spMkLst>
            <pc:docMk/>
            <pc:sldMk cId="1751273532" sldId="270"/>
            <ac:spMk id="2" creationId="{3DF4639B-B444-8273-D5D2-34F9DE678104}"/>
          </ac:spMkLst>
        </pc:spChg>
        <pc:spChg chg="del mod">
          <ac:chgData name="Matin Amiri" userId="093b6f5b5179df85" providerId="LiveId" clId="{B459F20A-F1B7-4BB0-A651-CACEFADE1B26}" dt="2023-06-01T14:09:26.432" v="4980" actId="478"/>
          <ac:spMkLst>
            <pc:docMk/>
            <pc:sldMk cId="1751273532" sldId="270"/>
            <ac:spMk id="3" creationId="{1439E820-A3B0-173F-C4C4-6BDBCC66C5ED}"/>
          </ac:spMkLst>
        </pc:spChg>
        <pc:spChg chg="add del mod">
          <ac:chgData name="Matin Amiri" userId="093b6f5b5179df85" providerId="LiveId" clId="{B459F20A-F1B7-4BB0-A651-CACEFADE1B26}" dt="2023-06-01T15:50:44.117" v="5497" actId="478"/>
          <ac:spMkLst>
            <pc:docMk/>
            <pc:sldMk cId="1751273532" sldId="270"/>
            <ac:spMk id="5" creationId="{AD5E2D19-0F50-3393-28A2-E830A10420BF}"/>
          </ac:spMkLst>
        </pc:spChg>
        <pc:picChg chg="add mod">
          <ac:chgData name="Matin Amiri" userId="093b6f5b5179df85" providerId="LiveId" clId="{B459F20A-F1B7-4BB0-A651-CACEFADE1B26}" dt="2023-06-01T15:51:18.041" v="5531" actId="692"/>
          <ac:picMkLst>
            <pc:docMk/>
            <pc:sldMk cId="1751273532" sldId="270"/>
            <ac:picMk id="6" creationId="{26BA63E9-6116-C78D-2F5F-6514A30E34C8}"/>
          </ac:picMkLst>
        </pc:picChg>
      </pc:sldChg>
      <pc:sldChg chg="addSp delSp modSp add mod">
        <pc:chgData name="Matin Amiri" userId="093b6f5b5179df85" providerId="LiveId" clId="{B459F20A-F1B7-4BB0-A651-CACEFADE1B26}" dt="2023-06-02T13:48:41.835" v="10276"/>
        <pc:sldMkLst>
          <pc:docMk/>
          <pc:sldMk cId="4280877295" sldId="271"/>
        </pc:sldMkLst>
        <pc:spChg chg="mod">
          <ac:chgData name="Matin Amiri" userId="093b6f5b5179df85" providerId="LiveId" clId="{B459F20A-F1B7-4BB0-A651-CACEFADE1B26}" dt="2023-06-02T13:48:41.835" v="10276"/>
          <ac:spMkLst>
            <pc:docMk/>
            <pc:sldMk cId="4280877295" sldId="271"/>
            <ac:spMk id="2" creationId="{3DF4639B-B444-8273-D5D2-34F9DE678104}"/>
          </ac:spMkLst>
        </pc:spChg>
        <pc:spChg chg="del">
          <ac:chgData name="Matin Amiri" userId="093b6f5b5179df85" providerId="LiveId" clId="{B459F20A-F1B7-4BB0-A651-CACEFADE1B26}" dt="2023-06-01T14:09:34.107" v="4982" actId="478"/>
          <ac:spMkLst>
            <pc:docMk/>
            <pc:sldMk cId="4280877295" sldId="271"/>
            <ac:spMk id="3" creationId="{1439E820-A3B0-173F-C4C4-6BDBCC66C5ED}"/>
          </ac:spMkLst>
        </pc:spChg>
        <pc:spChg chg="add del mod">
          <ac:chgData name="Matin Amiri" userId="093b6f5b5179df85" providerId="LiveId" clId="{B459F20A-F1B7-4BB0-A651-CACEFADE1B26}" dt="2023-06-01T15:13:38.632" v="4985" actId="478"/>
          <ac:spMkLst>
            <pc:docMk/>
            <pc:sldMk cId="4280877295" sldId="271"/>
            <ac:spMk id="5" creationId="{00C9584A-01D2-0934-F7D0-01965A36A942}"/>
          </ac:spMkLst>
        </pc:spChg>
        <pc:picChg chg="add mod">
          <ac:chgData name="Matin Amiri" userId="093b6f5b5179df85" providerId="LiveId" clId="{B459F20A-F1B7-4BB0-A651-CACEFADE1B26}" dt="2023-06-01T15:14:26.005" v="5020" actId="692"/>
          <ac:picMkLst>
            <pc:docMk/>
            <pc:sldMk cId="4280877295" sldId="271"/>
            <ac:picMk id="6" creationId="{864BA9D9-C46B-DD8A-084C-3DF206D4DE4E}"/>
          </ac:picMkLst>
        </pc:picChg>
      </pc:sldChg>
      <pc:sldChg chg="addSp delSp modSp add mod">
        <pc:chgData name="Matin Amiri" userId="093b6f5b5179df85" providerId="LiveId" clId="{B459F20A-F1B7-4BB0-A651-CACEFADE1B26}" dt="2023-06-02T13:48:47.635" v="10278" actId="20577"/>
        <pc:sldMkLst>
          <pc:docMk/>
          <pc:sldMk cId="1092008731" sldId="272"/>
        </pc:sldMkLst>
        <pc:spChg chg="mod">
          <ac:chgData name="Matin Amiri" userId="093b6f5b5179df85" providerId="LiveId" clId="{B459F20A-F1B7-4BB0-A651-CACEFADE1B26}" dt="2023-06-02T13:48:47.635" v="10278" actId="20577"/>
          <ac:spMkLst>
            <pc:docMk/>
            <pc:sldMk cId="1092008731" sldId="272"/>
            <ac:spMk id="2" creationId="{3DF4639B-B444-8273-D5D2-34F9DE678104}"/>
          </ac:spMkLst>
        </pc:spChg>
        <pc:spChg chg="del">
          <ac:chgData name="Matin Amiri" userId="093b6f5b5179df85" providerId="LiveId" clId="{B459F20A-F1B7-4BB0-A651-CACEFADE1B26}" dt="2023-06-01T14:09:40.895" v="4984" actId="478"/>
          <ac:spMkLst>
            <pc:docMk/>
            <pc:sldMk cId="1092008731" sldId="272"/>
            <ac:spMk id="3" creationId="{1439E820-A3B0-173F-C4C4-6BDBCC66C5ED}"/>
          </ac:spMkLst>
        </pc:spChg>
        <pc:spChg chg="add mod">
          <ac:chgData name="Matin Amiri" userId="093b6f5b5179df85" providerId="LiveId" clId="{B459F20A-F1B7-4BB0-A651-CACEFADE1B26}" dt="2023-06-01T16:02:45.937" v="6838" actId="692"/>
          <ac:spMkLst>
            <pc:docMk/>
            <pc:sldMk cId="1092008731" sldId="272"/>
            <ac:spMk id="5" creationId="{B8305C5A-7B00-7DF2-3491-C8A42241B81B}"/>
          </ac:spMkLst>
        </pc:spChg>
      </pc:sldChg>
      <pc:sldChg chg="new del">
        <pc:chgData name="Matin Amiri" userId="093b6f5b5179df85" providerId="LiveId" clId="{B459F20A-F1B7-4BB0-A651-CACEFADE1B26}" dt="2023-06-02T12:24:16.010" v="6966" actId="47"/>
        <pc:sldMkLst>
          <pc:docMk/>
          <pc:sldMk cId="2506297358" sldId="273"/>
        </pc:sldMkLst>
      </pc:sldChg>
      <pc:sldChg chg="addSp delSp modSp add mod setBg delDesignElem">
        <pc:chgData name="Matin Amiri" userId="093b6f5b5179df85" providerId="LiveId" clId="{B459F20A-F1B7-4BB0-A651-CACEFADE1B26}" dt="2023-06-02T12:45:41.690" v="7835" actId="20577"/>
        <pc:sldMkLst>
          <pc:docMk/>
          <pc:sldMk cId="1430867796" sldId="274"/>
        </pc:sldMkLst>
        <pc:spChg chg="mod">
          <ac:chgData name="Matin Amiri" userId="093b6f5b5179df85" providerId="LiveId" clId="{B459F20A-F1B7-4BB0-A651-CACEFADE1B26}" dt="2023-06-02T12:35:15.245" v="7021" actId="313"/>
          <ac:spMkLst>
            <pc:docMk/>
            <pc:sldMk cId="1430867796" sldId="274"/>
            <ac:spMk id="2" creationId="{3DF4639B-B444-8273-D5D2-34F9DE678104}"/>
          </ac:spMkLst>
        </pc:spChg>
        <pc:spChg chg="del mod">
          <ac:chgData name="Matin Amiri" userId="093b6f5b5179df85" providerId="LiveId" clId="{B459F20A-F1B7-4BB0-A651-CACEFADE1B26}" dt="2023-06-02T12:24:42.260" v="6969" actId="478"/>
          <ac:spMkLst>
            <pc:docMk/>
            <pc:sldMk cId="1430867796" sldId="274"/>
            <ac:spMk id="3" creationId="{1439E820-A3B0-173F-C4C4-6BDBCC66C5ED}"/>
          </ac:spMkLst>
        </pc:spChg>
        <pc:spChg chg="add mod">
          <ac:chgData name="Matin Amiri" userId="093b6f5b5179df85" providerId="LiveId" clId="{B459F20A-F1B7-4BB0-A651-CACEFADE1B26}" dt="2023-06-02T12:45:41.690" v="7835" actId="20577"/>
          <ac:spMkLst>
            <pc:docMk/>
            <pc:sldMk cId="1430867796" sldId="274"/>
            <ac:spMk id="4" creationId="{2CD96246-864E-7EE0-BA3A-BE05A7DCE111}"/>
          </ac:spMkLst>
        </pc:spChg>
        <pc:spChg chg="add">
          <ac:chgData name="Matin Amiri" userId="093b6f5b5179df85" providerId="LiveId" clId="{B459F20A-F1B7-4BB0-A651-CACEFADE1B26}" dt="2023-06-02T12:24:39.485" v="6968" actId="26606"/>
          <ac:spMkLst>
            <pc:docMk/>
            <pc:sldMk cId="1430867796" sldId="274"/>
            <ac:spMk id="8" creationId="{7B22176A-41DB-4D9A-9B6F-F2296F1ED173}"/>
          </ac:spMkLst>
        </pc:spChg>
        <pc:spChg chg="add">
          <ac:chgData name="Matin Amiri" userId="093b6f5b5179df85" providerId="LiveId" clId="{B459F20A-F1B7-4BB0-A651-CACEFADE1B26}" dt="2023-06-02T12:24:39.485" v="6968" actId="26606"/>
          <ac:spMkLst>
            <pc:docMk/>
            <pc:sldMk cId="1430867796" sldId="274"/>
            <ac:spMk id="10" creationId="{774A8DF5-445E-49C5-B10A-8DF5FEFBCC46}"/>
          </ac:spMkLst>
        </pc:spChg>
        <pc:spChg chg="add">
          <ac:chgData name="Matin Amiri" userId="093b6f5b5179df85" providerId="LiveId" clId="{B459F20A-F1B7-4BB0-A651-CACEFADE1B26}" dt="2023-06-02T12:24:39.485" v="6968" actId="26606"/>
          <ac:spMkLst>
            <pc:docMk/>
            <pc:sldMk cId="1430867796" sldId="274"/>
            <ac:spMk id="12" creationId="{9A4E38D9-EFB8-40B5-B42B-514FBF180360}"/>
          </ac:spMkLst>
        </pc:spChg>
        <pc:spChg chg="del">
          <ac:chgData name="Matin Amiri" userId="093b6f5b5179df85" providerId="LiveId" clId="{B459F20A-F1B7-4BB0-A651-CACEFADE1B26}" dt="2023-06-02T12:24:13.085" v="6965"/>
          <ac:spMkLst>
            <pc:docMk/>
            <pc:sldMk cId="1430867796" sldId="274"/>
            <ac:spMk id="57" creationId="{7B22176A-41DB-4D9A-9B6F-F2296F1ED173}"/>
          </ac:spMkLst>
        </pc:spChg>
        <pc:spChg chg="del">
          <ac:chgData name="Matin Amiri" userId="093b6f5b5179df85" providerId="LiveId" clId="{B459F20A-F1B7-4BB0-A651-CACEFADE1B26}" dt="2023-06-02T12:24:13.085" v="6965"/>
          <ac:spMkLst>
            <pc:docMk/>
            <pc:sldMk cId="1430867796" sldId="274"/>
            <ac:spMk id="59" creationId="{774A8DF5-445E-49C5-B10A-8DF5FEFBCC46}"/>
          </ac:spMkLst>
        </pc:spChg>
        <pc:spChg chg="del">
          <ac:chgData name="Matin Amiri" userId="093b6f5b5179df85" providerId="LiveId" clId="{B459F20A-F1B7-4BB0-A651-CACEFADE1B26}" dt="2023-06-02T12:24:13.085" v="6965"/>
          <ac:spMkLst>
            <pc:docMk/>
            <pc:sldMk cId="1430867796" sldId="274"/>
            <ac:spMk id="61" creationId="{9A4E38D9-EFB8-40B5-B42B-514FBF180360}"/>
          </ac:spMkLst>
        </pc:spChg>
        <pc:grpChg chg="add">
          <ac:chgData name="Matin Amiri" userId="093b6f5b5179df85" providerId="LiveId" clId="{B459F20A-F1B7-4BB0-A651-CACEFADE1B26}" dt="2023-06-02T12:24:39.485" v="6968" actId="26606"/>
          <ac:grpSpMkLst>
            <pc:docMk/>
            <pc:sldMk cId="1430867796" sldId="274"/>
            <ac:grpSpMk id="14" creationId="{1148C992-36DE-4449-B92D-49AE04B5DE20}"/>
          </ac:grpSpMkLst>
        </pc:grpChg>
        <pc:grpChg chg="del">
          <ac:chgData name="Matin Amiri" userId="093b6f5b5179df85" providerId="LiveId" clId="{B459F20A-F1B7-4BB0-A651-CACEFADE1B26}" dt="2023-06-02T12:24:13.085" v="6965"/>
          <ac:grpSpMkLst>
            <pc:docMk/>
            <pc:sldMk cId="1430867796" sldId="274"/>
            <ac:grpSpMk id="63" creationId="{1148C992-36DE-4449-B92D-49AE04B5DE20}"/>
          </ac:grpSpMkLst>
        </pc:grpChg>
      </pc:sldChg>
      <pc:sldChg chg="modSp mod">
        <pc:chgData name="Matin Amiri" userId="093b6f5b5179df85" providerId="LiveId" clId="{B459F20A-F1B7-4BB0-A651-CACEFADE1B26}" dt="2023-06-02T13:17:35.152" v="9375" actId="20577"/>
        <pc:sldMkLst>
          <pc:docMk/>
          <pc:sldMk cId="316763745" sldId="275"/>
        </pc:sldMkLst>
        <pc:spChg chg="mod">
          <ac:chgData name="Matin Amiri" userId="093b6f5b5179df85" providerId="LiveId" clId="{B459F20A-F1B7-4BB0-A651-CACEFADE1B26}" dt="2023-06-02T12:46:02.386" v="7843" actId="20577"/>
          <ac:spMkLst>
            <pc:docMk/>
            <pc:sldMk cId="316763745" sldId="275"/>
            <ac:spMk id="2" creationId="{3DF4639B-B444-8273-D5D2-34F9DE678104}"/>
          </ac:spMkLst>
        </pc:spChg>
        <pc:spChg chg="mod">
          <ac:chgData name="Matin Amiri" userId="093b6f5b5179df85" providerId="LiveId" clId="{B459F20A-F1B7-4BB0-A651-CACEFADE1B26}" dt="2023-06-02T13:17:35.152" v="9375" actId="20577"/>
          <ac:spMkLst>
            <pc:docMk/>
            <pc:sldMk cId="316763745" sldId="275"/>
            <ac:spMk id="4" creationId="{2CD96246-864E-7EE0-BA3A-BE05A7DCE111}"/>
          </ac:spMkLst>
        </pc:spChg>
      </pc:sldChg>
      <pc:sldChg chg="addSp delSp modSp add del mod setBg delDesignElem">
        <pc:chgData name="Matin Amiri" userId="093b6f5b5179df85" providerId="LiveId" clId="{B459F20A-F1B7-4BB0-A651-CACEFADE1B26}" dt="2023-06-02T12:26:01.312" v="6984" actId="47"/>
        <pc:sldMkLst>
          <pc:docMk/>
          <pc:sldMk cId="542817558" sldId="275"/>
        </pc:sldMkLst>
        <pc:spChg chg="mod">
          <ac:chgData name="Matin Amiri" userId="093b6f5b5179df85" providerId="LiveId" clId="{B459F20A-F1B7-4BB0-A651-CACEFADE1B26}" dt="2023-06-02T12:25:56.492" v="6983" actId="26606"/>
          <ac:spMkLst>
            <pc:docMk/>
            <pc:sldMk cId="542817558" sldId="275"/>
            <ac:spMk id="2" creationId="{3DF4639B-B444-8273-D5D2-34F9DE678104}"/>
          </ac:spMkLst>
        </pc:spChg>
        <pc:spChg chg="del">
          <ac:chgData name="Matin Amiri" userId="093b6f5b5179df85" providerId="LiveId" clId="{B459F20A-F1B7-4BB0-A651-CACEFADE1B26}" dt="2023-06-02T12:24:59.877" v="6978"/>
          <ac:spMkLst>
            <pc:docMk/>
            <pc:sldMk cId="542817558" sldId="275"/>
            <ac:spMk id="8" creationId="{7B22176A-41DB-4D9A-9B6F-F2296F1ED173}"/>
          </ac:spMkLst>
        </pc:spChg>
        <pc:spChg chg="add">
          <ac:chgData name="Matin Amiri" userId="093b6f5b5179df85" providerId="LiveId" clId="{B459F20A-F1B7-4BB0-A651-CACEFADE1B26}" dt="2023-06-02T12:25:56.492" v="6983" actId="26606"/>
          <ac:spMkLst>
            <pc:docMk/>
            <pc:sldMk cId="542817558" sldId="275"/>
            <ac:spMk id="9" creationId="{9D3B3C7E-BC2D-4436-8B03-AC421FA66787}"/>
          </ac:spMkLst>
        </pc:spChg>
        <pc:spChg chg="del">
          <ac:chgData name="Matin Amiri" userId="093b6f5b5179df85" providerId="LiveId" clId="{B459F20A-F1B7-4BB0-A651-CACEFADE1B26}" dt="2023-06-02T12:24:59.877" v="6978"/>
          <ac:spMkLst>
            <pc:docMk/>
            <pc:sldMk cId="542817558" sldId="275"/>
            <ac:spMk id="10" creationId="{774A8DF5-445E-49C5-B10A-8DF5FEFBCC46}"/>
          </ac:spMkLst>
        </pc:spChg>
        <pc:spChg chg="del">
          <ac:chgData name="Matin Amiri" userId="093b6f5b5179df85" providerId="LiveId" clId="{B459F20A-F1B7-4BB0-A651-CACEFADE1B26}" dt="2023-06-02T12:24:59.877" v="6978"/>
          <ac:spMkLst>
            <pc:docMk/>
            <pc:sldMk cId="542817558" sldId="275"/>
            <ac:spMk id="12" creationId="{9A4E38D9-EFB8-40B5-B42B-514FBF180360}"/>
          </ac:spMkLst>
        </pc:spChg>
        <pc:spChg chg="add">
          <ac:chgData name="Matin Amiri" userId="093b6f5b5179df85" providerId="LiveId" clId="{B459F20A-F1B7-4BB0-A651-CACEFADE1B26}" dt="2023-06-02T12:25:56.492" v="6983" actId="26606"/>
          <ac:spMkLst>
            <pc:docMk/>
            <pc:sldMk cId="542817558" sldId="275"/>
            <ac:spMk id="16" creationId="{4905C695-F54E-4EF8-8AEF-811D460E7AFE}"/>
          </ac:spMkLst>
        </pc:spChg>
        <pc:spChg chg="add">
          <ac:chgData name="Matin Amiri" userId="093b6f5b5179df85" providerId="LiveId" clId="{B459F20A-F1B7-4BB0-A651-CACEFADE1B26}" dt="2023-06-02T12:25:56.492" v="6983" actId="26606"/>
          <ac:spMkLst>
            <pc:docMk/>
            <pc:sldMk cId="542817558" sldId="275"/>
            <ac:spMk id="18" creationId="{485CD2A3-2099-476E-9A85-55DC735FA2B7}"/>
          </ac:spMkLst>
        </pc:spChg>
        <pc:grpChg chg="add">
          <ac:chgData name="Matin Amiri" userId="093b6f5b5179df85" providerId="LiveId" clId="{B459F20A-F1B7-4BB0-A651-CACEFADE1B26}" dt="2023-06-02T12:25:56.492" v="6983" actId="26606"/>
          <ac:grpSpMkLst>
            <pc:docMk/>
            <pc:sldMk cId="542817558" sldId="275"/>
            <ac:grpSpMk id="11" creationId="{79B5D0C1-066E-4C02-A6B8-59FAE4A19724}"/>
          </ac:grpSpMkLst>
        </pc:grpChg>
        <pc:grpChg chg="del">
          <ac:chgData name="Matin Amiri" userId="093b6f5b5179df85" providerId="LiveId" clId="{B459F20A-F1B7-4BB0-A651-CACEFADE1B26}" dt="2023-06-02T12:24:59.877" v="6978"/>
          <ac:grpSpMkLst>
            <pc:docMk/>
            <pc:sldMk cId="542817558" sldId="275"/>
            <ac:grpSpMk id="14" creationId="{1148C992-36DE-4449-B92D-49AE04B5DE20}"/>
          </ac:grpSpMkLst>
        </pc:grpChg>
        <pc:grpChg chg="add">
          <ac:chgData name="Matin Amiri" userId="093b6f5b5179df85" providerId="LiveId" clId="{B459F20A-F1B7-4BB0-A651-CACEFADE1B26}" dt="2023-06-02T12:25:56.492" v="6983" actId="26606"/>
          <ac:grpSpMkLst>
            <pc:docMk/>
            <pc:sldMk cId="542817558" sldId="275"/>
            <ac:grpSpMk id="20" creationId="{E92979E8-2E86-433E-A7E4-5F102E45A8EE}"/>
          </ac:grpSpMkLst>
        </pc:grpChg>
      </pc:sldChg>
      <pc:sldChg chg="modSp mod">
        <pc:chgData name="Matin Amiri" userId="093b6f5b5179df85" providerId="LiveId" clId="{B459F20A-F1B7-4BB0-A651-CACEFADE1B26}" dt="2023-06-02T13:47:07.718" v="10232" actId="20577"/>
        <pc:sldMkLst>
          <pc:docMk/>
          <pc:sldMk cId="3093417481" sldId="276"/>
        </pc:sldMkLst>
        <pc:spChg chg="mod">
          <ac:chgData name="Matin Amiri" userId="093b6f5b5179df85" providerId="LiveId" clId="{B459F20A-F1B7-4BB0-A651-CACEFADE1B26}" dt="2023-06-02T13:18:57.072" v="9456" actId="20577"/>
          <ac:spMkLst>
            <pc:docMk/>
            <pc:sldMk cId="3093417481" sldId="276"/>
            <ac:spMk id="2" creationId="{3DF4639B-B444-8273-D5D2-34F9DE678104}"/>
          </ac:spMkLst>
        </pc:spChg>
        <pc:spChg chg="mod">
          <ac:chgData name="Matin Amiri" userId="093b6f5b5179df85" providerId="LiveId" clId="{B459F20A-F1B7-4BB0-A651-CACEFADE1B26}" dt="2023-06-02T13:47:07.718" v="10232" actId="20577"/>
          <ac:spMkLst>
            <pc:docMk/>
            <pc:sldMk cId="3093417481" sldId="276"/>
            <ac:spMk id="4" creationId="{2CD96246-864E-7EE0-BA3A-BE05A7DCE111}"/>
          </ac:spMkLst>
        </pc:spChg>
      </pc:sldChg>
      <pc:sldChg chg="modSp mod ord">
        <pc:chgData name="Matin Amiri" userId="093b6f5b5179df85" providerId="LiveId" clId="{B459F20A-F1B7-4BB0-A651-CACEFADE1B26}" dt="2023-06-02T14:05:30.325" v="11082" actId="20577"/>
        <pc:sldMkLst>
          <pc:docMk/>
          <pc:sldMk cId="1315520547" sldId="277"/>
        </pc:sldMkLst>
        <pc:spChg chg="mod">
          <ac:chgData name="Matin Amiri" userId="093b6f5b5179df85" providerId="LiveId" clId="{B459F20A-F1B7-4BB0-A651-CACEFADE1B26}" dt="2023-06-02T13:18:24.701" v="9415" actId="20577"/>
          <ac:spMkLst>
            <pc:docMk/>
            <pc:sldMk cId="1315520547" sldId="277"/>
            <ac:spMk id="2" creationId="{3DF4639B-B444-8273-D5D2-34F9DE678104}"/>
          </ac:spMkLst>
        </pc:spChg>
        <pc:spChg chg="mod">
          <ac:chgData name="Matin Amiri" userId="093b6f5b5179df85" providerId="LiveId" clId="{B459F20A-F1B7-4BB0-A651-CACEFADE1B26}" dt="2023-06-02T14:05:30.325" v="11082" actId="20577"/>
          <ac:spMkLst>
            <pc:docMk/>
            <pc:sldMk cId="1315520547" sldId="277"/>
            <ac:spMk id="4" creationId="{2CD96246-864E-7EE0-BA3A-BE05A7DCE111}"/>
          </ac:spMkLst>
        </pc:spChg>
      </pc:sldChg>
      <pc:sldMasterChg chg="add del addSldLayout delSldLayout">
        <pc:chgData name="Matin Amiri" userId="093b6f5b5179df85" providerId="LiveId" clId="{B459F20A-F1B7-4BB0-A651-CACEFADE1B26}" dt="2023-05-31T08:26:10.389" v="55" actId="26606"/>
        <pc:sldMasterMkLst>
          <pc:docMk/>
          <pc:sldMasterMk cId="2853299745" sldId="2147483648"/>
        </pc:sldMasterMkLst>
        <pc:sldLayoutChg chg="add del">
          <pc:chgData name="Matin Amiri" userId="093b6f5b5179df85" providerId="LiveId" clId="{B459F20A-F1B7-4BB0-A651-CACEFADE1B26}" dt="2023-05-31T08:26:10.389" v="55" actId="26606"/>
          <pc:sldLayoutMkLst>
            <pc:docMk/>
            <pc:sldMasterMk cId="2853299745" sldId="2147483648"/>
            <pc:sldLayoutMk cId="3604765849" sldId="2147483649"/>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166769810" sldId="2147483650"/>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2382642365" sldId="2147483651"/>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3558564061" sldId="2147483652"/>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106472915" sldId="2147483653"/>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62189174" sldId="2147483654"/>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72545897" sldId="2147483655"/>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2908191808" sldId="2147483656"/>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3494663276" sldId="2147483657"/>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4256029990" sldId="2147483658"/>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37374720" sldId="2147483659"/>
          </pc:sldLayoutMkLst>
        </pc:sldLayoutChg>
      </pc:sldMasterChg>
      <pc:sldMasterChg chg="add del replId addSldLayout delSldLayout">
        <pc:chgData name="Matin Amiri" userId="093b6f5b5179df85" providerId="LiveId" clId="{B459F20A-F1B7-4BB0-A651-CACEFADE1B26}" dt="2023-05-31T08:25:11.240" v="38" actId="26606"/>
        <pc:sldMasterMkLst>
          <pc:docMk/>
          <pc:sldMasterMk cId="2151739288" sldId="2147483660"/>
        </pc:sldMasterMkLst>
        <pc:sldLayoutChg chg="add del">
          <pc:chgData name="Matin Amiri" userId="093b6f5b5179df85" providerId="LiveId" clId="{B459F20A-F1B7-4BB0-A651-CACEFADE1B26}" dt="2023-05-31T08:25:11.240" v="38" actId="26606"/>
          <pc:sldLayoutMkLst>
            <pc:docMk/>
            <pc:sldMasterMk cId="2151739288" sldId="2147483660"/>
            <pc:sldLayoutMk cId="1424506879" sldId="2147483661"/>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4252276526" sldId="2147483662"/>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107023789" sldId="2147483663"/>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088006508" sldId="2147483664"/>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3597920404" sldId="2147483665"/>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766395755" sldId="2147483666"/>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691293372" sldId="2147483667"/>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175595717" sldId="2147483668"/>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723822654" sldId="2147483669"/>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759237529" sldId="2147483670"/>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078922162" sldId="2147483671"/>
          </pc:sldLayoutMkLst>
        </pc:sldLayoutChg>
      </pc:sldMasterChg>
      <pc:sldMasterChg chg="add del addSldLayout delSldLayout">
        <pc:chgData name="Matin Amiri" userId="093b6f5b5179df85" providerId="LiveId" clId="{B459F20A-F1B7-4BB0-A651-CACEFADE1B26}" dt="2023-05-31T08:24:58.829" v="34" actId="26606"/>
        <pc:sldMasterMkLst>
          <pc:docMk/>
          <pc:sldMasterMk cId="601822876" sldId="2147483686"/>
        </pc:sldMasterMkLst>
        <pc:sldLayoutChg chg="add del">
          <pc:chgData name="Matin Amiri" userId="093b6f5b5179df85" providerId="LiveId" clId="{B459F20A-F1B7-4BB0-A651-CACEFADE1B26}" dt="2023-05-31T08:24:58.829" v="34" actId="26606"/>
          <pc:sldLayoutMkLst>
            <pc:docMk/>
            <pc:sldMasterMk cId="601822876" sldId="2147483686"/>
            <pc:sldLayoutMk cId="616426950" sldId="2147483675"/>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4274808979" sldId="2147483676"/>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438452136" sldId="2147483677"/>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650861458" sldId="2147483678"/>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1656868545" sldId="2147483679"/>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924288283" sldId="2147483680"/>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551061971" sldId="2147483681"/>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4230643995" sldId="2147483682"/>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139502102" sldId="2147483683"/>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873399188" sldId="2147483684"/>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3370454157" sldId="2147483685"/>
          </pc:sldLayoutMkLst>
        </pc:sldLayoutChg>
      </pc:sldMasterChg>
      <pc:sldMasterChg chg="add del addSldLayout delSldLayout">
        <pc:chgData name="Matin Amiri" userId="093b6f5b5179df85" providerId="LiveId" clId="{B459F20A-F1B7-4BB0-A651-CACEFADE1B26}" dt="2023-05-31T08:25:15.623" v="40" actId="26606"/>
        <pc:sldMasterMkLst>
          <pc:docMk/>
          <pc:sldMasterMk cId="3689057364" sldId="2147483686"/>
        </pc:sldMasterMkLst>
        <pc:sldLayoutChg chg="add del">
          <pc:chgData name="Matin Amiri" userId="093b6f5b5179df85" providerId="LiveId" clId="{B459F20A-F1B7-4BB0-A651-CACEFADE1B26}" dt="2023-05-31T08:25:15.623" v="40" actId="26606"/>
          <pc:sldLayoutMkLst>
            <pc:docMk/>
            <pc:sldMasterMk cId="3689057364" sldId="2147483686"/>
            <pc:sldLayoutMk cId="382274180" sldId="2147483675"/>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1776552427" sldId="2147483676"/>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04126072" sldId="2147483677"/>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746601020" sldId="2147483678"/>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185983936" sldId="2147483679"/>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566949942" sldId="2147483680"/>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014014379" sldId="2147483681"/>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971314334" sldId="2147483682"/>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4291665231" sldId="2147483683"/>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980516083" sldId="2147483684"/>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105310242" sldId="2147483685"/>
          </pc:sldLayoutMkLst>
        </pc:sldLayoutChg>
      </pc:sldMasterChg>
      <pc:sldMasterChg chg="add del addSldLayout delSldLayout">
        <pc:chgData name="Matin Amiri" userId="093b6f5b5179df85" providerId="LiveId" clId="{B459F20A-F1B7-4BB0-A651-CACEFADE1B26}" dt="2023-05-31T08:25:28.215" v="48" actId="26606"/>
        <pc:sldMasterMkLst>
          <pc:docMk/>
          <pc:sldMasterMk cId="3403120443" sldId="2147483699"/>
        </pc:sldMasterMkLst>
        <pc:sldLayoutChg chg="add del">
          <pc:chgData name="Matin Amiri" userId="093b6f5b5179df85" providerId="LiveId" clId="{B459F20A-F1B7-4BB0-A651-CACEFADE1B26}" dt="2023-05-31T08:25:28.215" v="48" actId="26606"/>
          <pc:sldLayoutMkLst>
            <pc:docMk/>
            <pc:sldMasterMk cId="3403120443" sldId="2147483699"/>
            <pc:sldLayoutMk cId="1394575892" sldId="2147483688"/>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488660788" sldId="2147483689"/>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2961713825" sldId="2147483690"/>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364555889" sldId="2147483691"/>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56670983" sldId="2147483692"/>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359603005" sldId="2147483693"/>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929968038" sldId="2147483694"/>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917689694" sldId="2147483695"/>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4163824838" sldId="2147483696"/>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147418826" sldId="2147483697"/>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705617564" sldId="2147483698"/>
          </pc:sldLayoutMkLst>
        </pc:sldLayoutChg>
      </pc:sldMasterChg>
      <pc:sldMasterChg chg="add del addSldLayout delSldLayout">
        <pc:chgData name="Matin Amiri" userId="093b6f5b5179df85" providerId="LiveId" clId="{B459F20A-F1B7-4BB0-A651-CACEFADE1B26}" dt="2023-05-31T08:26:10.389" v="55" actId="26606"/>
        <pc:sldMasterMkLst>
          <pc:docMk/>
          <pc:sldMasterMk cId="4082587579" sldId="2147483751"/>
        </pc:sldMasterMkLst>
        <pc:sldLayoutChg chg="add del">
          <pc:chgData name="Matin Amiri" userId="093b6f5b5179df85" providerId="LiveId" clId="{B459F20A-F1B7-4BB0-A651-CACEFADE1B26}" dt="2023-05-31T08:26:10.389" v="55" actId="26606"/>
          <pc:sldLayoutMkLst>
            <pc:docMk/>
            <pc:sldMasterMk cId="4082587579" sldId="2147483751"/>
            <pc:sldLayoutMk cId="3390805760" sldId="2147483740"/>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194755431" sldId="2147483741"/>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706860380" sldId="2147483742"/>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1854830186" sldId="2147483743"/>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1977767387" sldId="2147483744"/>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4022649011" sldId="2147483745"/>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977727910" sldId="2147483746"/>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875172431" sldId="2147483747"/>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508691084" sldId="2147483748"/>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893310352" sldId="2147483749"/>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56375334" sldId="2147483750"/>
          </pc:sldLayoutMkLst>
        </pc:sldLayoutChg>
      </pc:sldMasterChg>
    </pc:docChg>
  </pc:docChgLst>
</pc:chgInfo>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6FE36-67FE-451D-ADC1-CB5B75862691}" type="datetimeFigureOut">
              <a:rPr lang="en-AU" smtClean="0"/>
              <a:t>2/06/2023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C1F41D-81BC-42A3-B4D0-C53F7D2729FD}" type="slidenum">
              <a:rPr lang="en-AU" smtClean="0"/>
              <a:t>‹#›</a:t>
            </a:fld>
            <a:endParaRPr lang="en-AU"/>
          </a:p>
        </p:txBody>
      </p:sp>
    </p:spTree>
    <p:extLst>
      <p:ext uri="{BB962C8B-B14F-4D97-AF65-F5344CB8AC3E}">
        <p14:creationId xmlns:p14="http://schemas.microsoft.com/office/powerpoint/2010/main" val="3925605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EC1F41D-81BC-42A3-B4D0-C53F7D2729FD}" type="slidenum">
              <a:rPr lang="en-AU" smtClean="0"/>
              <a:t>5</a:t>
            </a:fld>
            <a:endParaRPr lang="en-AU"/>
          </a:p>
        </p:txBody>
      </p:sp>
    </p:spTree>
    <p:extLst>
      <p:ext uri="{BB962C8B-B14F-4D97-AF65-F5344CB8AC3E}">
        <p14:creationId xmlns:p14="http://schemas.microsoft.com/office/powerpoint/2010/main" val="161702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77727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854830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022649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875172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508691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893310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6375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77767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390805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94755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6/2/2023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06860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6/2/2023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2587579"/>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0">
            <a:extLst>
              <a:ext uri="{FF2B5EF4-FFF2-40B4-BE49-F238E27FC236}">
                <a16:creationId xmlns:a16="http://schemas.microsoft.com/office/drawing/2014/main" id="{DF0CAD46-2E46-44EB-A063-C05881768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ebergs">
            <a:extLst>
              <a:ext uri="{FF2B5EF4-FFF2-40B4-BE49-F238E27FC236}">
                <a16:creationId xmlns:a16="http://schemas.microsoft.com/office/drawing/2014/main" id="{0869DBFA-EA18-B871-85A9-45FAC1A0FFE9}"/>
              </a:ext>
            </a:extLst>
          </p:cNvPr>
          <p:cNvPicPr>
            <a:picLocks noChangeAspect="1"/>
          </p:cNvPicPr>
          <p:nvPr/>
        </p:nvPicPr>
        <p:blipFill rotWithShape="1">
          <a:blip r:embed="rId2">
            <a:extLst>
              <a:ext uri="{28A0092B-C50C-407E-A947-70E740481C1C}">
                <a14:useLocalDpi xmlns:a14="http://schemas.microsoft.com/office/drawing/2010/main" val="0"/>
              </a:ext>
            </a:extLst>
          </a:blip>
          <a:srcRect t="3017"/>
          <a:stretch/>
        </p:blipFill>
        <p:spPr>
          <a:xfrm>
            <a:off x="20" y="11"/>
            <a:ext cx="12191980" cy="6857989"/>
          </a:xfrm>
          <a:prstGeom prst="rect">
            <a:avLst/>
          </a:prstGeom>
        </p:spPr>
      </p:pic>
      <p:sp>
        <p:nvSpPr>
          <p:cNvPr id="10" name="Rectangle 12">
            <a:extLst>
              <a:ext uri="{FF2B5EF4-FFF2-40B4-BE49-F238E27FC236}">
                <a16:creationId xmlns:a16="http://schemas.microsoft.com/office/drawing/2014/main" id="{DE8A7E9B-3161-4AE7-B85C-EE3D7786D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0600"/>
          </a:xfrm>
          <a:prstGeom prst="rect">
            <a:avLst/>
          </a:pr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769AB-E47E-16B7-6388-934A30EF467B}"/>
              </a:ext>
            </a:extLst>
          </p:cNvPr>
          <p:cNvSpPr>
            <a:spLocks noGrp="1"/>
          </p:cNvSpPr>
          <p:nvPr>
            <p:ph type="ctrTitle"/>
          </p:nvPr>
        </p:nvSpPr>
        <p:spPr>
          <a:xfrm>
            <a:off x="2539253" y="1942391"/>
            <a:ext cx="7113494" cy="1486609"/>
          </a:xfrm>
        </p:spPr>
        <p:txBody>
          <a:bodyPr>
            <a:normAutofit/>
          </a:bodyPr>
          <a:lstStyle/>
          <a:p>
            <a:r>
              <a:rPr lang="en-AU" dirty="0"/>
              <a:t>Project Showcase</a:t>
            </a:r>
          </a:p>
        </p:txBody>
      </p:sp>
      <p:sp>
        <p:nvSpPr>
          <p:cNvPr id="3" name="Subtitle 2">
            <a:extLst>
              <a:ext uri="{FF2B5EF4-FFF2-40B4-BE49-F238E27FC236}">
                <a16:creationId xmlns:a16="http://schemas.microsoft.com/office/drawing/2014/main" id="{BDCBA230-C7D3-D623-A4A7-C8C046D4C44C}"/>
              </a:ext>
            </a:extLst>
          </p:cNvPr>
          <p:cNvSpPr>
            <a:spLocks noGrp="1"/>
          </p:cNvSpPr>
          <p:nvPr>
            <p:ph type="subTitle" idx="1"/>
          </p:nvPr>
        </p:nvSpPr>
        <p:spPr>
          <a:xfrm>
            <a:off x="3558989" y="4424305"/>
            <a:ext cx="5074022" cy="972222"/>
          </a:xfrm>
        </p:spPr>
        <p:txBody>
          <a:bodyPr>
            <a:normAutofit/>
          </a:bodyPr>
          <a:lstStyle/>
          <a:p>
            <a:r>
              <a:rPr lang="en-AU" dirty="0"/>
              <a:t>matin </a:t>
            </a:r>
            <a:r>
              <a:rPr lang="en-AU" dirty="0" err="1"/>
              <a:t>amiri</a:t>
            </a:r>
            <a:endParaRPr lang="en-AU" dirty="0"/>
          </a:p>
        </p:txBody>
      </p:sp>
      <p:grpSp>
        <p:nvGrpSpPr>
          <p:cNvPr id="12" name="Group 14">
            <a:extLst>
              <a:ext uri="{FF2B5EF4-FFF2-40B4-BE49-F238E27FC236}">
                <a16:creationId xmlns:a16="http://schemas.microsoft.com/office/drawing/2014/main" id="{C3E45FAB-3768-4529-B0E8-A0E9BE5E38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91005"/>
            <a:ext cx="867485" cy="115439"/>
            <a:chOff x="8910933" y="1861308"/>
            <a:chExt cx="867485" cy="115439"/>
          </a:xfrm>
        </p:grpSpPr>
        <p:sp>
          <p:nvSpPr>
            <p:cNvPr id="19" name="Rectangle 15">
              <a:extLst>
                <a:ext uri="{FF2B5EF4-FFF2-40B4-BE49-F238E27FC236}">
                  <a16:creationId xmlns:a16="http://schemas.microsoft.com/office/drawing/2014/main" id="{6FF68CFF-0675-43D9-8EF2-EAC1F19D2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E1414FA8-D7DF-4B14-AD83-846AB2899B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38B88A0-A01D-4106-8E09-1AEB09B04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54500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Underused Workspace</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8610CAEF-F0CF-C658-5FFC-1E35F1C3053F}"/>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a:lnSpc>
                <a:spcPct val="100000"/>
              </a:lnSpc>
            </a:pPr>
            <a:r>
              <a:rPr lang="en-US" sz="2000" dirty="0"/>
              <a:t>There are N rows and M columns of offices in a building represented by matrix, the value at each office index is the probability that the office is unoccupied. </a:t>
            </a:r>
          </a:p>
          <a:p>
            <a:pPr>
              <a:lnSpc>
                <a:spcPct val="100000"/>
              </a:lnSpc>
            </a:pPr>
            <a:r>
              <a:rPr lang="en-US" sz="2000" dirty="0"/>
              <a:t>An office is connected to another if they are directly above or below or diagonally adjacent.</a:t>
            </a:r>
          </a:p>
          <a:p>
            <a:pPr>
              <a:lnSpc>
                <a:spcPct val="100000"/>
              </a:lnSpc>
            </a:pPr>
            <a:r>
              <a:rPr lang="en-US" sz="2000" dirty="0"/>
              <a:t>The task is to find a series of N offices connecting the top row to the bottom with the lowest total occupancy rate to be removed and be replaced by a new N sized office (after shuffling of each row)</a:t>
            </a:r>
          </a:p>
          <a:p>
            <a:pPr>
              <a:lnSpc>
                <a:spcPct val="100000"/>
              </a:lnSpc>
            </a:pPr>
            <a:r>
              <a:rPr lang="en-US" sz="2000" dirty="0"/>
              <a:t>This should be done in O(N · M)</a:t>
            </a:r>
          </a:p>
        </p:txBody>
      </p:sp>
    </p:spTree>
    <p:extLst>
      <p:ext uri="{BB962C8B-B14F-4D97-AF65-F5344CB8AC3E}">
        <p14:creationId xmlns:p14="http://schemas.microsoft.com/office/powerpoint/2010/main" val="1913512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My Thought Process</a:t>
            </a:r>
          </a:p>
        </p:txBody>
      </p:sp>
      <p:pic>
        <p:nvPicPr>
          <p:cNvPr id="6" name="Picture 5">
            <a:extLst>
              <a:ext uri="{FF2B5EF4-FFF2-40B4-BE49-F238E27FC236}">
                <a16:creationId xmlns:a16="http://schemas.microsoft.com/office/drawing/2014/main" id="{864BA9D9-C46B-DD8A-084C-3DF206D4DE4E}"/>
              </a:ext>
            </a:extLst>
          </p:cNvPr>
          <p:cNvPicPr>
            <a:picLocks noChangeAspect="1"/>
          </p:cNvPicPr>
          <p:nvPr/>
        </p:nvPicPr>
        <p:blipFill>
          <a:blip r:embed="rId2"/>
          <a:stretch>
            <a:fillRect/>
          </a:stretch>
        </p:blipFill>
        <p:spPr>
          <a:xfrm>
            <a:off x="690293" y="2586354"/>
            <a:ext cx="10811413" cy="3547745"/>
          </a:xfrm>
          <a:prstGeom prst="rect">
            <a:avLst/>
          </a:prstGeom>
          <a:ln w="95250" cap="sq">
            <a:solidFill>
              <a:srgbClr val="E2E8E4"/>
            </a:solidFill>
            <a:miter lim="800000"/>
          </a:ln>
        </p:spPr>
      </p:pic>
    </p:spTree>
    <p:extLst>
      <p:ext uri="{BB962C8B-B14F-4D97-AF65-F5344CB8AC3E}">
        <p14:creationId xmlns:p14="http://schemas.microsoft.com/office/powerpoint/2010/main" val="4280877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Sudoku Assistant </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A51E8BF0-3CB3-4969-4CC3-84531F3454B1}"/>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a:lnSpc>
                <a:spcPct val="100000"/>
              </a:lnSpc>
            </a:pPr>
            <a:r>
              <a:rPr lang="en-US" sz="2000" dirty="0"/>
              <a:t>This problem was not given directly to me rather I saw a video of something similar and I had to try and recreate it. </a:t>
            </a:r>
          </a:p>
          <a:p>
            <a:pPr>
              <a:lnSpc>
                <a:spcPct val="100000"/>
              </a:lnSpc>
            </a:pPr>
            <a:r>
              <a:rPr lang="en-US" sz="2000" dirty="0"/>
              <a:t>It starts as being an empty sudoku problem each number square having an option for all possible values that it could be assigned.  </a:t>
            </a:r>
          </a:p>
          <a:p>
            <a:pPr>
              <a:lnSpc>
                <a:spcPct val="100000"/>
              </a:lnSpc>
            </a:pPr>
            <a:r>
              <a:rPr lang="en-US" sz="2000" dirty="0"/>
              <a:t>You can then select one of these options for each square and it will update across the possible values across the entire sudoku board. </a:t>
            </a:r>
          </a:p>
          <a:p>
            <a:pPr>
              <a:lnSpc>
                <a:spcPct val="100000"/>
              </a:lnSpc>
            </a:pPr>
            <a:r>
              <a:rPr lang="en-US" sz="2000" dirty="0"/>
              <a:t>There can be situations where there is a square with no options, this just means the sudoku is not valid.</a:t>
            </a:r>
          </a:p>
        </p:txBody>
      </p:sp>
    </p:spTree>
    <p:extLst>
      <p:ext uri="{BB962C8B-B14F-4D97-AF65-F5344CB8AC3E}">
        <p14:creationId xmlns:p14="http://schemas.microsoft.com/office/powerpoint/2010/main" val="3330437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My Thought Process</a:t>
            </a:r>
          </a:p>
        </p:txBody>
      </p:sp>
      <p:sp>
        <p:nvSpPr>
          <p:cNvPr id="5" name="Content Placeholder 4">
            <a:extLst>
              <a:ext uri="{FF2B5EF4-FFF2-40B4-BE49-F238E27FC236}">
                <a16:creationId xmlns:a16="http://schemas.microsoft.com/office/drawing/2014/main" id="{B8305C5A-7B00-7DF2-3491-C8A42241B81B}"/>
              </a:ext>
            </a:extLst>
          </p:cNvPr>
          <p:cNvSpPr>
            <a:spLocks noGrp="1"/>
          </p:cNvSpPr>
          <p:nvPr>
            <p:ph idx="1"/>
          </p:nvPr>
        </p:nvSpPr>
        <p:spPr>
          <a:xfrm>
            <a:off x="1028700" y="3185159"/>
            <a:ext cx="10134600" cy="2946085"/>
          </a:xfrm>
          <a:ln w="95250" cap="sq">
            <a:solidFill>
              <a:srgbClr val="E2E8E4"/>
            </a:solidFill>
            <a:miter lim="800000"/>
          </a:ln>
        </p:spPr>
        <p:txBody>
          <a:bodyPr/>
          <a:lstStyle/>
          <a:p>
            <a:r>
              <a:rPr lang="en-AU" dirty="0"/>
              <a:t>Compared to the previous problems the algorithm here wasn’t very complicated once a specific value is applied to a node recursively update the surrounding nodes based on row column or box that they share with this node. The bigger problem that I overcame with this one-day wonder was visually conveying what was happening and having a more appealing UI to input values there, I chose to keep the remnants of the previous effort to display the data using a </a:t>
            </a:r>
            <a:r>
              <a:rPr lang="en-AU" dirty="0" err="1"/>
              <a:t>PrintMachine</a:t>
            </a:r>
            <a:r>
              <a:rPr lang="en-AU" dirty="0"/>
              <a:t>. Before starting this project, I had previously no experience with integrating UI into Java the closest I had come would be android studio and html. I would say I spent about half of the time on reading Java Swing documentation and researching how to integrate it.</a:t>
            </a:r>
          </a:p>
        </p:txBody>
      </p:sp>
    </p:spTree>
    <p:extLst>
      <p:ext uri="{BB962C8B-B14F-4D97-AF65-F5344CB8AC3E}">
        <p14:creationId xmlns:p14="http://schemas.microsoft.com/office/powerpoint/2010/main" val="1092008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61" name="Rectangle 60">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62" name="Straight Connector 61">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65" name="Rectangle 64">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Book-keeper</a:t>
            </a:r>
          </a:p>
        </p:txBody>
      </p:sp>
      <p:grpSp>
        <p:nvGrpSpPr>
          <p:cNvPr id="69" name="Group 68">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70" name="Rectangle 69">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71" name="Straight Connector 70">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7620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0" name="Rectangle 9">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1" name="Straight Connector 10">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4" name="Rectangle 13">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Elden ring 2d</a:t>
            </a:r>
          </a:p>
        </p:txBody>
      </p:sp>
      <p:grpSp>
        <p:nvGrpSpPr>
          <p:cNvPr id="18" name="Group 17">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19" name="Rectangle 18">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0" name="Straight Connector 19">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38139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Object Oriented Programming </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2CD96246-864E-7EE0-BA3A-BE05A7DCE111}"/>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a:lnSpc>
                <a:spcPct val="100000"/>
              </a:lnSpc>
            </a:pPr>
            <a:r>
              <a:rPr lang="en-US" sz="2000" dirty="0"/>
              <a:t>This project was big on object-oriented design and implementation, over 100 classes abstract and concrete, interfaces and Enums were created for the game at several different stages. </a:t>
            </a:r>
          </a:p>
          <a:p>
            <a:pPr>
              <a:lnSpc>
                <a:spcPct val="100000"/>
              </a:lnSpc>
            </a:pPr>
            <a:r>
              <a:rPr lang="en-US" sz="2000" dirty="0"/>
              <a:t>UMLs and design rational was written, along with java docs for every single public function and attribute. </a:t>
            </a:r>
          </a:p>
          <a:p>
            <a:pPr>
              <a:lnSpc>
                <a:spcPct val="100000"/>
              </a:lnSpc>
            </a:pPr>
            <a:r>
              <a:rPr lang="en-US" sz="2000" dirty="0"/>
              <a:t>Overall, one of the major takeaways for me on this project was the sheer scale and time management required to complet</a:t>
            </a:r>
            <a:r>
              <a:rPr lang="en-US" dirty="0"/>
              <a:t>e the requirement as a mostly unaccompanied teammate in the given timeframe.</a:t>
            </a:r>
            <a:endParaRPr lang="en-US" sz="2000" dirty="0"/>
          </a:p>
        </p:txBody>
      </p:sp>
    </p:spTree>
    <p:extLst>
      <p:ext uri="{BB962C8B-B14F-4D97-AF65-F5344CB8AC3E}">
        <p14:creationId xmlns:p14="http://schemas.microsoft.com/office/powerpoint/2010/main" val="14308677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Teamwork</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2CD96246-864E-7EE0-BA3A-BE05A7DCE111}"/>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sz="2000" b="0" i="0" u="none" strike="noStrike" kern="1200" cap="none" spc="0" normalizeH="0" baseline="0" noProof="0" dirty="0">
                <a:ln>
                  <a:noFill/>
                </a:ln>
                <a:solidFill>
                  <a:srgbClr val="412436"/>
                </a:solidFill>
                <a:effectLst/>
                <a:uLnTx/>
                <a:uFillTx/>
                <a:latin typeface="Bembo"/>
                <a:ea typeface="+mj-ea"/>
                <a:cs typeface="+mj-cs"/>
              </a:rPr>
              <a:t>Another major lesson for me here was that the team you are given to work with isn’t always the team you would like to work with.  This project consisted of three parts, design, implementation, extension, all of which expected to be done as a group of three. During the design phase my team showed a lackluster understanding of the principles and while I tried to assist them, they were not able to make time for group calls and discussion so to prevent exceeding the given timeframe I had to complete the entirety of the design. I gave this team the benefit of the doubt and remained in the group for the second portion, implementation where a very similar situation occurred, and at this point I had exhausted all other options knowing my schedule would not allow me to complete the entirety of the extension phase alone I left the group opting for an individual, reduced section of the project.</a:t>
            </a:r>
          </a:p>
        </p:txBody>
      </p:sp>
    </p:spTree>
    <p:extLst>
      <p:ext uri="{BB962C8B-B14F-4D97-AF65-F5344CB8AC3E}">
        <p14:creationId xmlns:p14="http://schemas.microsoft.com/office/powerpoint/2010/main" val="3167637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Working with an Engine</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2CD96246-864E-7EE0-BA3A-BE05A7DCE111}"/>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sz="2000" b="0" i="0" u="none" strike="noStrike" kern="1200" cap="none" spc="0" normalizeH="0" baseline="0" noProof="0" dirty="0">
                <a:ln>
                  <a:noFill/>
                </a:ln>
                <a:solidFill>
                  <a:srgbClr val="412436"/>
                </a:solidFill>
                <a:effectLst/>
                <a:uLnTx/>
                <a:uFillTx/>
                <a:latin typeface="Bembo"/>
                <a:ea typeface="+mj-ea"/>
                <a:cs typeface="+mj-cs"/>
              </a:rPr>
              <a:t>I can credit my ability of being able to dissect and utilize J-Swing in my sudoku assistant to the hours I spent reading over the game engine provided to us in this project. </a:t>
            </a:r>
          </a:p>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sz="2000" b="0" i="0" u="none" strike="noStrike" kern="1200" cap="none" spc="0" normalizeH="0" baseline="0" noProof="0" dirty="0">
                <a:ln>
                  <a:noFill/>
                </a:ln>
                <a:solidFill>
                  <a:srgbClr val="412436"/>
                </a:solidFill>
                <a:effectLst/>
                <a:uLnTx/>
                <a:uFillTx/>
                <a:latin typeface="Bembo"/>
                <a:ea typeface="+mj-ea"/>
                <a:cs typeface="+mj-cs"/>
              </a:rPr>
              <a:t>Understanding the role of each abstraction and unique structure with only documentation as a point of reference was very confronting but once I overcame that it felt like a new utility at my disposal.</a:t>
            </a:r>
          </a:p>
          <a:p>
            <a:pPr marL="0" marR="0" lvl="0" indent="0" algn="l" defTabSz="914400" rtl="0" eaLnBrk="1" fontAlgn="auto" latinLnBrk="0" hangingPunct="1">
              <a:lnSpc>
                <a:spcPct val="100000"/>
              </a:lnSpc>
              <a:spcBef>
                <a:spcPts val="1000"/>
              </a:spcBef>
              <a:spcAft>
                <a:spcPts val="0"/>
              </a:spcAft>
              <a:buClrTx/>
              <a:buSzTx/>
              <a:buFontTx/>
              <a:buNone/>
              <a:tabLst/>
              <a:defRPr/>
            </a:pPr>
            <a:r>
              <a:rPr kumimoji="0" lang="en-US" sz="2000" b="0" i="0" u="none" strike="noStrike" kern="1200" cap="none" spc="0" normalizeH="0" baseline="0" noProof="0" dirty="0">
                <a:ln>
                  <a:noFill/>
                </a:ln>
                <a:solidFill>
                  <a:srgbClr val="412436"/>
                </a:solidFill>
                <a:effectLst/>
                <a:uLnTx/>
                <a:uFillTx/>
                <a:latin typeface="Bembo"/>
                <a:ea typeface="+mj-ea"/>
                <a:cs typeface="+mj-cs"/>
              </a:rPr>
              <a:t>Not limited to the engine but the ability to breakdown and understand a package and use its functional for my own intended purpose felt like and is a very powerful tool.  </a:t>
            </a:r>
          </a:p>
        </p:txBody>
      </p:sp>
    </p:spTree>
    <p:extLst>
      <p:ext uri="{BB962C8B-B14F-4D97-AF65-F5344CB8AC3E}">
        <p14:creationId xmlns:p14="http://schemas.microsoft.com/office/powerpoint/2010/main" val="13155205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SOLID Principles and Extension</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Bembo"/>
                <a:ea typeface="+mn-ea"/>
                <a:cs typeface="+mn-cs"/>
              </a:endParaRPr>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2CD96246-864E-7EE0-BA3A-BE05A7DCE111}"/>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marL="0" marR="0" lvl="0" indent="0" algn="l" defTabSz="914400" rtl="0" eaLnBrk="1" fontAlgn="auto" latinLnBrk="0" hangingPunct="1">
              <a:lnSpc>
                <a:spcPct val="100000"/>
              </a:lnSpc>
              <a:spcBef>
                <a:spcPts val="1000"/>
              </a:spcBef>
              <a:spcAft>
                <a:spcPts val="0"/>
              </a:spcAft>
              <a:buClrTx/>
              <a:buSzTx/>
              <a:buFontTx/>
              <a:buNone/>
              <a:tabLst/>
              <a:defRPr/>
            </a:pPr>
            <a:r>
              <a:rPr lang="en-US" dirty="0">
                <a:solidFill>
                  <a:srgbClr val="412436"/>
                </a:solidFill>
                <a:latin typeface="Bembo"/>
              </a:rPr>
              <a:t>During this project I had the opportunity to learn and apply the five key design principles, single responsibility, open-closed, </a:t>
            </a:r>
            <a:r>
              <a:rPr lang="en-US" dirty="0" err="1">
                <a:solidFill>
                  <a:srgbClr val="412436"/>
                </a:solidFill>
                <a:latin typeface="Bembo"/>
              </a:rPr>
              <a:t>Liskov</a:t>
            </a:r>
            <a:r>
              <a:rPr lang="en-US" dirty="0">
                <a:solidFill>
                  <a:srgbClr val="412436"/>
                </a:solidFill>
                <a:latin typeface="Bembo"/>
              </a:rPr>
              <a:t> substitution, interface segregation, and dependency inversion.</a:t>
            </a:r>
          </a:p>
          <a:p>
            <a:pPr marL="0" marR="0" lvl="0" indent="0" algn="l" defTabSz="914400" rtl="0" eaLnBrk="1" fontAlgn="auto" latinLnBrk="0" hangingPunct="1">
              <a:lnSpc>
                <a:spcPct val="100000"/>
              </a:lnSpc>
              <a:spcBef>
                <a:spcPts val="1000"/>
              </a:spcBef>
              <a:spcAft>
                <a:spcPts val="0"/>
              </a:spcAft>
              <a:buClrTx/>
              <a:buSzTx/>
              <a:buFontTx/>
              <a:buNone/>
              <a:tabLst/>
              <a:defRPr/>
            </a:pPr>
            <a:r>
              <a:rPr lang="en-US" dirty="0">
                <a:solidFill>
                  <a:srgbClr val="412436"/>
                </a:solidFill>
                <a:latin typeface="Bembo"/>
              </a:rPr>
              <a:t>While all the principles inherently made sense to me this was my first chance to really see the reason behind these types of design choices as there had to be room for extension in the program once the core of the project was written. </a:t>
            </a:r>
          </a:p>
          <a:p>
            <a:pPr marL="0" marR="0" lvl="0" indent="0" algn="l" defTabSz="914400" rtl="0" eaLnBrk="1" fontAlgn="auto" latinLnBrk="0" hangingPunct="1">
              <a:lnSpc>
                <a:spcPct val="100000"/>
              </a:lnSpc>
              <a:spcBef>
                <a:spcPts val="1000"/>
              </a:spcBef>
              <a:spcAft>
                <a:spcPts val="0"/>
              </a:spcAft>
              <a:buClrTx/>
              <a:buSzTx/>
              <a:buFontTx/>
              <a:buNone/>
              <a:tabLst/>
              <a:defRPr/>
            </a:pPr>
            <a:r>
              <a:rPr lang="en-US" dirty="0">
                <a:solidFill>
                  <a:srgbClr val="412436"/>
                </a:solidFill>
                <a:latin typeface="Bembo"/>
              </a:rPr>
              <a:t>Utilizing these principles made extending features and expanding the game almost effortless to the point where I had enough time on my hands to add a non examinable path finding algorithm because I was enjoying the process so much. </a:t>
            </a:r>
            <a:endParaRPr kumimoji="0" lang="en-US" sz="2000" b="0" i="0" u="none" strike="noStrike" kern="1200" cap="none" spc="0" normalizeH="0" baseline="0" noProof="0" dirty="0">
              <a:ln>
                <a:noFill/>
              </a:ln>
              <a:solidFill>
                <a:srgbClr val="412436"/>
              </a:solidFill>
              <a:effectLst/>
              <a:uLnTx/>
              <a:uFillTx/>
              <a:latin typeface="Bembo"/>
              <a:ea typeface="+mj-ea"/>
              <a:cs typeface="+mj-cs"/>
            </a:endParaRPr>
          </a:p>
        </p:txBody>
      </p:sp>
    </p:spTree>
    <p:extLst>
      <p:ext uri="{BB962C8B-B14F-4D97-AF65-F5344CB8AC3E}">
        <p14:creationId xmlns:p14="http://schemas.microsoft.com/office/powerpoint/2010/main" val="30934174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FD6D8-1A2A-81FB-6B58-7C4381B662B7}"/>
              </a:ext>
            </a:extLst>
          </p:cNvPr>
          <p:cNvSpPr>
            <a:spLocks noGrp="1"/>
          </p:cNvSpPr>
          <p:nvPr>
            <p:ph type="title"/>
          </p:nvPr>
        </p:nvSpPr>
        <p:spPr/>
        <p:txBody>
          <a:bodyPr/>
          <a:lstStyle/>
          <a:p>
            <a:r>
              <a:rPr lang="en-AU" dirty="0"/>
              <a:t>Contents</a:t>
            </a:r>
          </a:p>
        </p:txBody>
      </p:sp>
      <p:sp>
        <p:nvSpPr>
          <p:cNvPr id="3" name="Content Placeholder 2">
            <a:extLst>
              <a:ext uri="{FF2B5EF4-FFF2-40B4-BE49-F238E27FC236}">
                <a16:creationId xmlns:a16="http://schemas.microsoft.com/office/drawing/2014/main" id="{6851EC46-5D88-C6CC-C2AC-44D0458DEE0D}"/>
              </a:ext>
            </a:extLst>
          </p:cNvPr>
          <p:cNvSpPr>
            <a:spLocks noGrp="1"/>
          </p:cNvSpPr>
          <p:nvPr>
            <p:ph idx="1"/>
          </p:nvPr>
        </p:nvSpPr>
        <p:spPr>
          <a:xfrm>
            <a:off x="1028700" y="2161903"/>
            <a:ext cx="2644140" cy="3969342"/>
          </a:xfrm>
        </p:spPr>
        <p:txBody>
          <a:bodyPr>
            <a:normAutofit/>
          </a:bodyPr>
          <a:lstStyle/>
          <a:p>
            <a:r>
              <a:rPr lang="en-AU" dirty="0"/>
              <a:t>Algorithms</a:t>
            </a:r>
          </a:p>
          <a:p>
            <a:pPr marL="342900" indent="-342900">
              <a:buFont typeface="Arial" panose="020B0604020202020204" pitchFamily="34" charset="0"/>
              <a:buChar char="•"/>
            </a:pPr>
            <a:r>
              <a:rPr lang="en-AU" sz="1600" dirty="0"/>
              <a:t>Fast Backups </a:t>
            </a:r>
          </a:p>
          <a:p>
            <a:pPr marL="342900" indent="-342900">
              <a:buFont typeface="Arial" panose="020B0604020202020204" pitchFamily="34" charset="0"/>
              <a:buChar char="•"/>
            </a:pPr>
            <a:r>
              <a:rPr lang="en-AU" sz="1600" dirty="0"/>
              <a:t>Optimal Route</a:t>
            </a:r>
          </a:p>
          <a:p>
            <a:pPr marL="342900" indent="-342900">
              <a:buFont typeface="Arial" panose="020B0604020202020204" pitchFamily="34" charset="0"/>
              <a:buChar char="•"/>
            </a:pPr>
            <a:r>
              <a:rPr lang="en-AU" sz="1600" dirty="0"/>
              <a:t>Cat-GPT</a:t>
            </a:r>
          </a:p>
          <a:p>
            <a:pPr marL="342900" indent="-342900">
              <a:buFont typeface="Arial" panose="020B0604020202020204" pitchFamily="34" charset="0"/>
              <a:buChar char="•"/>
            </a:pPr>
            <a:r>
              <a:rPr lang="en-AU" sz="1600" dirty="0"/>
              <a:t>Underused Workspace</a:t>
            </a:r>
          </a:p>
          <a:p>
            <a:pPr marL="342900" indent="-342900">
              <a:buFont typeface="Arial" panose="020B0604020202020204" pitchFamily="34" charset="0"/>
              <a:buChar char="•"/>
            </a:pPr>
            <a:r>
              <a:rPr lang="en-AU" sz="1600" dirty="0"/>
              <a:t>Sudoku Assistant </a:t>
            </a:r>
          </a:p>
        </p:txBody>
      </p:sp>
      <p:sp>
        <p:nvSpPr>
          <p:cNvPr id="4" name="Content Placeholder 2">
            <a:extLst>
              <a:ext uri="{FF2B5EF4-FFF2-40B4-BE49-F238E27FC236}">
                <a16:creationId xmlns:a16="http://schemas.microsoft.com/office/drawing/2014/main" id="{DAC4CDE4-F539-330E-CF26-8F06B4411472}"/>
              </a:ext>
            </a:extLst>
          </p:cNvPr>
          <p:cNvSpPr txBox="1">
            <a:spLocks/>
          </p:cNvSpPr>
          <p:nvPr/>
        </p:nvSpPr>
        <p:spPr>
          <a:xfrm>
            <a:off x="4488180" y="2161903"/>
            <a:ext cx="2644140" cy="3969342"/>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Book-keeper</a:t>
            </a:r>
          </a:p>
          <a:p>
            <a:pPr marL="342900" indent="-342900">
              <a:buFont typeface="Arial" panose="020B0604020202020204" pitchFamily="34" charset="0"/>
              <a:buChar char="•"/>
            </a:pPr>
            <a:r>
              <a:rPr lang="en-AU" sz="1600" dirty="0"/>
              <a:t>Android Studio</a:t>
            </a:r>
          </a:p>
          <a:p>
            <a:pPr marL="342900" indent="-342900">
              <a:buFont typeface="Arial" panose="020B0604020202020204" pitchFamily="34" charset="0"/>
              <a:buChar char="•"/>
            </a:pPr>
            <a:r>
              <a:rPr lang="en-AU" sz="1600" dirty="0"/>
              <a:t>UI and backend </a:t>
            </a:r>
          </a:p>
          <a:p>
            <a:pPr marL="342900" indent="-342900">
              <a:buFont typeface="Arial" panose="020B0604020202020204" pitchFamily="34" charset="0"/>
              <a:buChar char="•"/>
            </a:pPr>
            <a:r>
              <a:rPr lang="en-AU" sz="1600" dirty="0"/>
              <a:t>Database Structure</a:t>
            </a:r>
          </a:p>
          <a:p>
            <a:pPr marL="342900" indent="-342900">
              <a:buFont typeface="Arial" panose="020B0604020202020204" pitchFamily="34" charset="0"/>
              <a:buChar char="•"/>
            </a:pPr>
            <a:r>
              <a:rPr lang="en-AU" sz="1600" dirty="0"/>
              <a:t>Google Firebase</a:t>
            </a:r>
          </a:p>
          <a:p>
            <a:endParaRPr lang="en-AU" sz="1600" dirty="0"/>
          </a:p>
        </p:txBody>
      </p:sp>
      <p:sp>
        <p:nvSpPr>
          <p:cNvPr id="5" name="Content Placeholder 2">
            <a:extLst>
              <a:ext uri="{FF2B5EF4-FFF2-40B4-BE49-F238E27FC236}">
                <a16:creationId xmlns:a16="http://schemas.microsoft.com/office/drawing/2014/main" id="{E6DABA96-1617-7388-B10F-FEC5AB9055F2}"/>
              </a:ext>
            </a:extLst>
          </p:cNvPr>
          <p:cNvSpPr txBox="1">
            <a:spLocks/>
          </p:cNvSpPr>
          <p:nvPr/>
        </p:nvSpPr>
        <p:spPr>
          <a:xfrm>
            <a:off x="7947660" y="2159726"/>
            <a:ext cx="3215640" cy="3969342"/>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Elden Ring 2D</a:t>
            </a:r>
          </a:p>
          <a:p>
            <a:pPr marL="342900" indent="-342900">
              <a:buFont typeface="Arial" panose="020B0604020202020204" pitchFamily="34" charset="0"/>
              <a:buChar char="•"/>
            </a:pPr>
            <a:r>
              <a:rPr lang="en-AU" sz="1600" dirty="0"/>
              <a:t>Object Oriented Programming</a:t>
            </a:r>
          </a:p>
          <a:p>
            <a:pPr marL="342900" indent="-342900">
              <a:buFont typeface="Arial" panose="020B0604020202020204" pitchFamily="34" charset="0"/>
              <a:buChar char="•"/>
            </a:pPr>
            <a:r>
              <a:rPr lang="en-AU" sz="1600" dirty="0"/>
              <a:t>Teamwork</a:t>
            </a:r>
          </a:p>
          <a:p>
            <a:pPr marL="342900" indent="-342900">
              <a:buFont typeface="Arial" panose="020B0604020202020204" pitchFamily="34" charset="0"/>
              <a:buChar char="•"/>
            </a:pPr>
            <a:r>
              <a:rPr lang="en-AU" sz="1600" dirty="0"/>
              <a:t>Working with an engine</a:t>
            </a:r>
          </a:p>
          <a:p>
            <a:pPr marL="342900" indent="-342900">
              <a:buFont typeface="Arial" panose="020B0604020202020204" pitchFamily="34" charset="0"/>
              <a:buChar char="•"/>
            </a:pPr>
            <a:r>
              <a:rPr lang="en-AU" sz="1600" dirty="0"/>
              <a:t>SOLID Principles and Extension</a:t>
            </a:r>
          </a:p>
        </p:txBody>
      </p:sp>
    </p:spTree>
    <p:extLst>
      <p:ext uri="{BB962C8B-B14F-4D97-AF65-F5344CB8AC3E}">
        <p14:creationId xmlns:p14="http://schemas.microsoft.com/office/powerpoint/2010/main" val="915900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0" name="Rectangle 9">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1" name="Straight Connector 10">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4" name="Rectangle 13">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Algorithms</a:t>
            </a:r>
          </a:p>
        </p:txBody>
      </p:sp>
      <p:grpSp>
        <p:nvGrpSpPr>
          <p:cNvPr id="18" name="Group 17">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19" name="Rectangle 18">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0" name="Straight Connector 19">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080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Fast Backups</a:t>
            </a:r>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642128"/>
            <a:ext cx="10598442" cy="3491934"/>
          </a:xfrm>
        </p:spPr>
        <p:style>
          <a:lnRef idx="0">
            <a:scrgbClr r="0" g="0" b="0"/>
          </a:lnRef>
          <a:fillRef idx="1001">
            <a:schemeClr val="lt2"/>
          </a:fillRef>
          <a:effectRef idx="0">
            <a:scrgbClr r="0" g="0" b="0"/>
          </a:effectRef>
          <a:fontRef idx="major"/>
        </p:style>
        <p:txBody>
          <a:bodyPr anchor="ctr">
            <a:normAutofit/>
          </a:bodyPr>
          <a:lstStyle/>
          <a:p>
            <a:r>
              <a:rPr lang="en-AU" dirty="0"/>
              <a:t>There are D data centres and you are given the connections between connecting centres,  as well as the minimum data flow in and out of every centre. </a:t>
            </a:r>
          </a:p>
          <a:p>
            <a:r>
              <a:rPr lang="en-AU" dirty="0"/>
              <a:t>There will be one centre that will be providing the backup to one or many target centres.  </a:t>
            </a:r>
          </a:p>
          <a:p>
            <a:r>
              <a:rPr lang="en-AU" dirty="0"/>
              <a:t>The task is to </a:t>
            </a:r>
            <a:r>
              <a:rPr lang="en-US" dirty="0"/>
              <a:t>implement a method that returns the maximum possible data throughput from the origin data center to the data centers specified in targets.</a:t>
            </a:r>
          </a:p>
          <a:p>
            <a:r>
              <a:rPr lang="en-US" dirty="0"/>
              <a:t>Given an input with D data centers and C communication channels, the solution should</a:t>
            </a:r>
          </a:p>
          <a:p>
            <a:r>
              <a:rPr lang="en-US" dirty="0"/>
              <a:t>have time complexity O(D · C^2) </a:t>
            </a:r>
          </a:p>
        </p:txBody>
      </p:sp>
      <p:grpSp>
        <p:nvGrpSpPr>
          <p:cNvPr id="63" name="Group 62">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64" name="Rectangle 63">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3290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Fast Backups</a:t>
            </a:r>
          </a:p>
        </p:txBody>
      </p:sp>
      <p:pic>
        <p:nvPicPr>
          <p:cNvPr id="54" name="Picture 53">
            <a:extLst>
              <a:ext uri="{FF2B5EF4-FFF2-40B4-BE49-F238E27FC236}">
                <a16:creationId xmlns:a16="http://schemas.microsoft.com/office/drawing/2014/main" id="{1B9C0896-131C-E381-264C-34152DE354F4}"/>
              </a:ext>
            </a:extLst>
          </p:cNvPr>
          <p:cNvPicPr>
            <a:picLocks noChangeAspect="1"/>
          </p:cNvPicPr>
          <p:nvPr/>
        </p:nvPicPr>
        <p:blipFill>
          <a:blip r:embed="rId3"/>
          <a:stretch>
            <a:fillRect/>
          </a:stretch>
        </p:blipFill>
        <p:spPr>
          <a:xfrm>
            <a:off x="868836" y="2724346"/>
            <a:ext cx="10559236" cy="3409753"/>
          </a:xfrm>
          <a:prstGeom prst="rect">
            <a:avLst/>
          </a:prstGeom>
          <a:ln w="95250" cap="sq">
            <a:solidFill>
              <a:srgbClr val="E2E8E4"/>
            </a:solidFill>
            <a:miter lim="800000"/>
          </a:ln>
        </p:spPr>
      </p:pic>
    </p:spTree>
    <p:extLst>
      <p:ext uri="{BB962C8B-B14F-4D97-AF65-F5344CB8AC3E}">
        <p14:creationId xmlns:p14="http://schemas.microsoft.com/office/powerpoint/2010/main" val="2764270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Optimal Route</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31AB7E12-5EAB-CAB0-C13C-A304E0DD7F4B}"/>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r>
              <a:rPr lang="en-US" dirty="0"/>
              <a:t>There is a list of roads from one location to another, these roads have two lanes, a regular lane and a carpool lane, the carpool lane is never busier than the regular lane, but it can be just as busy.</a:t>
            </a:r>
          </a:p>
          <a:p>
            <a:r>
              <a:rPr lang="en-US" dirty="0"/>
              <a:t>There is also a list of locations with passengers that want to go to the same destination as the driver, if the driver chooses to pick any of the passengers up, they can access the carpool lane.</a:t>
            </a:r>
          </a:p>
          <a:p>
            <a:r>
              <a:rPr lang="en-US" dirty="0"/>
              <a:t>The task is to find the most optimal route from the source location to the destination for the driver, given an input with L locations and R roads, the solution should have time complexity O(R · log(L)) and auxiliary space complexity O(L+R)</a:t>
            </a:r>
          </a:p>
        </p:txBody>
      </p:sp>
    </p:spTree>
    <p:extLst>
      <p:ext uri="{BB962C8B-B14F-4D97-AF65-F5344CB8AC3E}">
        <p14:creationId xmlns:p14="http://schemas.microsoft.com/office/powerpoint/2010/main" val="2370686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My Thought Process</a:t>
            </a:r>
          </a:p>
        </p:txBody>
      </p:sp>
      <p:pic>
        <p:nvPicPr>
          <p:cNvPr id="6" name="Picture 5">
            <a:extLst>
              <a:ext uri="{FF2B5EF4-FFF2-40B4-BE49-F238E27FC236}">
                <a16:creationId xmlns:a16="http://schemas.microsoft.com/office/drawing/2014/main" id="{E43229B0-68F9-34CB-2A29-1E4F6B64D0F2}"/>
              </a:ext>
            </a:extLst>
          </p:cNvPr>
          <p:cNvPicPr>
            <a:picLocks noChangeAspect="1"/>
          </p:cNvPicPr>
          <p:nvPr/>
        </p:nvPicPr>
        <p:blipFill>
          <a:blip r:embed="rId2"/>
          <a:stretch>
            <a:fillRect/>
          </a:stretch>
        </p:blipFill>
        <p:spPr>
          <a:xfrm>
            <a:off x="870857" y="3088843"/>
            <a:ext cx="10450286" cy="2506330"/>
          </a:xfrm>
          <a:prstGeom prst="rect">
            <a:avLst/>
          </a:prstGeom>
          <a:ln w="95250" cap="sq">
            <a:solidFill>
              <a:srgbClr val="E2E8E4"/>
            </a:solidFill>
            <a:miter lim="800000"/>
          </a:ln>
        </p:spPr>
      </p:pic>
    </p:spTree>
    <p:extLst>
      <p:ext uri="{BB962C8B-B14F-4D97-AF65-F5344CB8AC3E}">
        <p14:creationId xmlns:p14="http://schemas.microsoft.com/office/powerpoint/2010/main" val="258224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Cat-GPT</a:t>
            </a:r>
          </a:p>
        </p:txBody>
      </p:sp>
      <p:grpSp>
        <p:nvGrpSpPr>
          <p:cNvPr id="14" name="Group 13">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15" name="Rectangle 14">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4" name="Content Placeholder 2">
            <a:extLst>
              <a:ext uri="{FF2B5EF4-FFF2-40B4-BE49-F238E27FC236}">
                <a16:creationId xmlns:a16="http://schemas.microsoft.com/office/drawing/2014/main" id="{24DAE6E9-6471-26F0-32A2-0F878A8960AA}"/>
              </a:ext>
            </a:extLst>
          </p:cNvPr>
          <p:cNvSpPr txBox="1">
            <a:spLocks/>
          </p:cNvSpPr>
          <p:nvPr/>
        </p:nvSpPr>
        <p:spPr>
          <a:xfrm>
            <a:off x="817418" y="2642128"/>
            <a:ext cx="10598442" cy="3491934"/>
          </a:xfrm>
          <a:prstGeom prst="rect">
            <a:avLst/>
          </a:prstGeom>
        </p:spPr>
        <p:style>
          <a:lnRef idx="0">
            <a:scrgbClr r="0" g="0" b="0"/>
          </a:lnRef>
          <a:fillRef idx="1001">
            <a:schemeClr val="lt2"/>
          </a:fillRef>
          <a:effectRef idx="0">
            <a:scrgbClr r="0" g="0" b="0"/>
          </a:effectRef>
          <a:fontRef idx="major"/>
        </p:style>
        <p:txBody>
          <a:bodyPr vert="horz" lIns="91440" tIns="45720" rIns="91440" bIns="45720" rtlCol="0" anchor="ctr">
            <a:normAutofit/>
          </a:bodyPr>
          <a:lstStyle>
            <a:lvl1pPr marL="0" indent="0" algn="l" defTabSz="914400" rtl="0" eaLnBrk="1" latinLnBrk="0" hangingPunct="1">
              <a:lnSpc>
                <a:spcPct val="110000"/>
              </a:lnSpc>
              <a:spcBef>
                <a:spcPts val="1000"/>
              </a:spcBef>
              <a:buFontTx/>
              <a:buNone/>
              <a:defRPr sz="2000" kern="1200">
                <a:solidFill>
                  <a:schemeClr val="tx2"/>
                </a:solidFill>
                <a:latin typeface="+mj-lt"/>
                <a:ea typeface="+mj-ea"/>
                <a:cs typeface="+mj-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j-lt"/>
                <a:ea typeface="+mj-ea"/>
                <a:cs typeface="+mj-cs"/>
              </a:defRPr>
            </a:lvl2pPr>
            <a:lvl3pPr marL="274320" indent="0" algn="l" defTabSz="914400" rtl="0" eaLnBrk="1" latinLnBrk="0" hangingPunct="1">
              <a:lnSpc>
                <a:spcPct val="110000"/>
              </a:lnSpc>
              <a:spcBef>
                <a:spcPts val="500"/>
              </a:spcBef>
              <a:buFontTx/>
              <a:buNone/>
              <a:defRPr sz="1600" kern="1200">
                <a:solidFill>
                  <a:schemeClr val="tx2"/>
                </a:solidFill>
                <a:latin typeface="+mj-lt"/>
                <a:ea typeface="+mj-ea"/>
                <a:cs typeface="+mj-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j-lt"/>
                <a:ea typeface="+mj-ea"/>
                <a:cs typeface="+mj-cs"/>
              </a:defRPr>
            </a:lvl4pPr>
            <a:lvl5pPr marL="548640" indent="0" algn="l" defTabSz="914400" rtl="0" eaLnBrk="1" latinLnBrk="0" hangingPunct="1">
              <a:lnSpc>
                <a:spcPct val="110000"/>
              </a:lnSpc>
              <a:spcBef>
                <a:spcPts val="500"/>
              </a:spcBef>
              <a:buFontTx/>
              <a:buNone/>
              <a:defRPr sz="1400" kern="1200">
                <a:solidFill>
                  <a:schemeClr val="tx2"/>
                </a:solidFill>
                <a:latin typeface="+mj-lt"/>
                <a:ea typeface="+mj-ea"/>
                <a:cs typeface="+mj-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j-lt"/>
                <a:ea typeface="+mj-ea"/>
                <a:cs typeface="+mj-cs"/>
              </a:defRPr>
            </a:lvl9pPr>
          </a:lstStyle>
          <a:p>
            <a:pPr>
              <a:lnSpc>
                <a:spcPct val="100000"/>
              </a:lnSpc>
            </a:pPr>
            <a:r>
              <a:rPr lang="en-US" sz="2000" dirty="0"/>
              <a:t>There is a list of cat sentences with each of the 26 unique cat words represented as a letter from the alphabet.  After a chance to organize this randomly given data, the task is to autocomplete a  given partial sentence.</a:t>
            </a:r>
          </a:p>
          <a:p>
            <a:pPr>
              <a:lnSpc>
                <a:spcPct val="100000"/>
              </a:lnSpc>
            </a:pPr>
            <a:r>
              <a:rPr lang="en-US" sz="2000" dirty="0"/>
              <a:t>If there are sentences in the given list that begins with the new sentence the result should be the one with the highest frequency in the list, if there is a tie the result should be the shorter sentence.</a:t>
            </a:r>
          </a:p>
          <a:p>
            <a:pPr>
              <a:lnSpc>
                <a:spcPct val="100000"/>
              </a:lnSpc>
            </a:pPr>
            <a:r>
              <a:rPr lang="en-US" sz="2000" dirty="0"/>
              <a:t>With N being the number of sentences, and M being the length of the longest word, the complexity to initialize should be O(N · M)</a:t>
            </a:r>
          </a:p>
          <a:p>
            <a:pPr>
              <a:lnSpc>
                <a:spcPct val="100000"/>
              </a:lnSpc>
            </a:pPr>
            <a:r>
              <a:rPr lang="en-US" sz="2000" dirty="0"/>
              <a:t>With X being the length of the input and Y the length of the largest given sentence, the complexity to auto complete the sentence should be O(X+Y)</a:t>
            </a:r>
          </a:p>
        </p:txBody>
      </p:sp>
    </p:spTree>
    <p:extLst>
      <p:ext uri="{BB962C8B-B14F-4D97-AF65-F5344CB8AC3E}">
        <p14:creationId xmlns:p14="http://schemas.microsoft.com/office/powerpoint/2010/main" val="150702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My Thought Process</a:t>
            </a:r>
          </a:p>
        </p:txBody>
      </p:sp>
      <p:pic>
        <p:nvPicPr>
          <p:cNvPr id="6" name="Picture 5">
            <a:extLst>
              <a:ext uri="{FF2B5EF4-FFF2-40B4-BE49-F238E27FC236}">
                <a16:creationId xmlns:a16="http://schemas.microsoft.com/office/drawing/2014/main" id="{26BA63E9-6116-C78D-2F5F-6514A30E34C8}"/>
              </a:ext>
            </a:extLst>
          </p:cNvPr>
          <p:cNvPicPr>
            <a:picLocks noChangeAspect="1"/>
          </p:cNvPicPr>
          <p:nvPr/>
        </p:nvPicPr>
        <p:blipFill>
          <a:blip r:embed="rId2"/>
          <a:stretch>
            <a:fillRect/>
          </a:stretch>
        </p:blipFill>
        <p:spPr>
          <a:xfrm>
            <a:off x="764121" y="3117544"/>
            <a:ext cx="10663757" cy="2595880"/>
          </a:xfrm>
          <a:prstGeom prst="rect">
            <a:avLst/>
          </a:prstGeom>
          <a:ln w="95250" cap="sq">
            <a:solidFill>
              <a:srgbClr val="E2E8E4"/>
            </a:solidFill>
            <a:miter lim="800000"/>
          </a:ln>
        </p:spPr>
      </p:pic>
    </p:spTree>
    <p:extLst>
      <p:ext uri="{BB962C8B-B14F-4D97-AF65-F5344CB8AC3E}">
        <p14:creationId xmlns:p14="http://schemas.microsoft.com/office/powerpoint/2010/main" val="1751273532"/>
      </p:ext>
    </p:extLst>
  </p:cSld>
  <p:clrMapOvr>
    <a:masterClrMapping/>
  </p:clrMapOvr>
</p:sld>
</file>

<file path=ppt/theme/theme1.xml><?xml version="1.0" encoding="utf-8"?>
<a:theme xmlns:a="http://schemas.openxmlformats.org/drawingml/2006/main" name="AdornVTI">
  <a:themeElements>
    <a:clrScheme name="AnalogousFromLightSeedRightStep">
      <a:dk1>
        <a:srgbClr val="000000"/>
      </a:dk1>
      <a:lt1>
        <a:srgbClr val="FFFFFF"/>
      </a:lt1>
      <a:dk2>
        <a:srgbClr val="412436"/>
      </a:dk2>
      <a:lt2>
        <a:srgbClr val="E2E8E4"/>
      </a:lt2>
      <a:accent1>
        <a:srgbClr val="C696B4"/>
      </a:accent1>
      <a:accent2>
        <a:srgbClr val="BA7F8A"/>
      </a:accent2>
      <a:accent3>
        <a:srgbClr val="C39B90"/>
      </a:accent3>
      <a:accent4>
        <a:srgbClr val="B6A17C"/>
      </a:accent4>
      <a:accent5>
        <a:srgbClr val="A4A67E"/>
      </a:accent5>
      <a:accent6>
        <a:srgbClr val="92AC76"/>
      </a:accent6>
      <a:hlink>
        <a:srgbClr val="558D6B"/>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838</TotalTime>
  <Words>1268</Words>
  <Application>Microsoft Office PowerPoint</Application>
  <PresentationFormat>Widescreen</PresentationFormat>
  <Paragraphs>68</Paragraphs>
  <Slides>19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19</vt:i4>
      </vt:variant>
    </vt:vector>
  </HeadingPairs>
  <TitlesOfParts>
    <vt:vector size="23" baseType="lpstr">
      <vt:lpstr>Arial</vt:lpstr>
      <vt:lpstr>Bembo</vt:lpstr>
      <vt:lpstr>Calibri</vt:lpstr>
      <vt:lpstr>AdornVTI</vt:lpstr>
      <vt:lpstr>Project Showcase</vt:lpstr>
      <vt:lpstr>Contents</vt:lpstr>
      <vt:lpstr>Algorithms</vt:lpstr>
      <vt:lpstr>Fast Backups</vt:lpstr>
      <vt:lpstr>Fast Backups</vt:lpstr>
      <vt:lpstr>Optimal Route</vt:lpstr>
      <vt:lpstr>My Thought Process</vt:lpstr>
      <vt:lpstr>Cat-GPT</vt:lpstr>
      <vt:lpstr>My Thought Process</vt:lpstr>
      <vt:lpstr>Underused Workspace</vt:lpstr>
      <vt:lpstr>My Thought Process</vt:lpstr>
      <vt:lpstr>Sudoku Assistant </vt:lpstr>
      <vt:lpstr>My Thought Process</vt:lpstr>
      <vt:lpstr>Book-keeper</vt:lpstr>
      <vt:lpstr>Elden ring 2d</vt:lpstr>
      <vt:lpstr>Object Oriented Programming </vt:lpstr>
      <vt:lpstr>Teamwork</vt:lpstr>
      <vt:lpstr>Working with an Engine</vt:lpstr>
      <vt:lpstr>SOLID Principles and Extension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Showcase</dc:title>
  <dc:creator>Matin Amiri</dc:creator>
  <cp:lastModifiedBy>Matin Amiri</cp:lastModifiedBy>
  <cp:revision>1</cp:revision>
  <dcterms:created xsi:type="dcterms:W3CDTF">2023-05-31T08:24:31Z</dcterms:created>
  <dcterms:modified xsi:type="dcterms:W3CDTF">2023-06-02T14:11:57Z</dcterms:modified>
</cp:coreProperties>
</file>

<file path=docProps/thumbnail.jpeg>
</file>